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718" r:id="rId5"/>
  </p:sldMasterIdLst>
  <p:notesMasterIdLst>
    <p:notesMasterId r:id="rId26"/>
  </p:notesMasterIdLst>
  <p:handoutMasterIdLst>
    <p:handoutMasterId r:id="rId27"/>
  </p:handoutMasterIdLst>
  <p:sldIdLst>
    <p:sldId id="263" r:id="rId6"/>
    <p:sldId id="367" r:id="rId7"/>
    <p:sldId id="359" r:id="rId8"/>
    <p:sldId id="337" r:id="rId9"/>
    <p:sldId id="361" r:id="rId10"/>
    <p:sldId id="257" r:id="rId11"/>
    <p:sldId id="261" r:id="rId12"/>
    <p:sldId id="363" r:id="rId13"/>
    <p:sldId id="336" r:id="rId14"/>
    <p:sldId id="325" r:id="rId15"/>
    <p:sldId id="320" r:id="rId16"/>
    <p:sldId id="364" r:id="rId17"/>
    <p:sldId id="358" r:id="rId18"/>
    <p:sldId id="366" r:id="rId19"/>
    <p:sldId id="371" r:id="rId20"/>
    <p:sldId id="370" r:id="rId21"/>
    <p:sldId id="365" r:id="rId22"/>
    <p:sldId id="259" r:id="rId23"/>
    <p:sldId id="369" r:id="rId24"/>
    <p:sldId id="27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A698518-7285-510E-5F20-4AA0BB53F344}" name="Dakota Rennels" initials="DR" userId="S::dakota.rennels@omes.ok.gov::9518919a-7cc1-44fb-9bd3-1b9175f3f8bc" providerId="AD"/>
  <p188:author id="{3AEDC06F-19E0-6A45-014C-E3323E1AE272}" name="Tristan Kilgore" initials="TK" userId="S::tristan.kilgore@omes.ok.gov::bf84273f-e134-4f88-81c0-d7a35313c46e" providerId="AD"/>
  <p188:author id="{41107F87-4C24-1DB1-06A0-315F83B5D924}" name="Caleb Koehn" initials="CK" userId="S::Caleb.Koehn.CTR@omes.ok.gov::a5262383-0a0b-40af-9fb8-b141e3bf673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51" autoAdjust="0"/>
    <p:restoredTop sz="95439" autoAdjust="0"/>
  </p:normalViewPr>
  <p:slideViewPr>
    <p:cSldViewPr snapToGrid="0">
      <p:cViewPr varScale="1">
        <p:scale>
          <a:sx n="104" d="100"/>
          <a:sy n="104" d="100"/>
        </p:scale>
        <p:origin x="126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kota Rennels" userId="9518919a-7cc1-44fb-9bd3-1b9175f3f8bc" providerId="ADAL" clId="{7905ECF0-854C-4A5E-A4D6-0F55DA7240A5}"/>
    <pc:docChg chg="custSel modSld modMainMaster">
      <pc:chgData name="Dakota Rennels" userId="9518919a-7cc1-44fb-9bd3-1b9175f3f8bc" providerId="ADAL" clId="{7905ECF0-854C-4A5E-A4D6-0F55DA7240A5}" dt="2023-12-26T21:19:26.412" v="58" actId="20577"/>
      <pc:docMkLst>
        <pc:docMk/>
      </pc:docMkLst>
      <pc:sldChg chg="modSp mod">
        <pc:chgData name="Dakota Rennels" userId="9518919a-7cc1-44fb-9bd3-1b9175f3f8bc" providerId="ADAL" clId="{7905ECF0-854C-4A5E-A4D6-0F55DA7240A5}" dt="2023-12-26T21:19:26.412" v="58" actId="20577"/>
        <pc:sldMkLst>
          <pc:docMk/>
          <pc:sldMk cId="356128379" sldId="263"/>
        </pc:sldMkLst>
        <pc:spChg chg="mod">
          <ac:chgData name="Dakota Rennels" userId="9518919a-7cc1-44fb-9bd3-1b9175f3f8bc" providerId="ADAL" clId="{7905ECF0-854C-4A5E-A4D6-0F55DA7240A5}" dt="2023-12-26T21:19:26.412" v="58" actId="20577"/>
          <ac:spMkLst>
            <pc:docMk/>
            <pc:sldMk cId="356128379" sldId="263"/>
            <ac:spMk id="5" creationId="{27697FFB-13F9-4AD3-92B3-D921C022E0A5}"/>
          </ac:spMkLst>
        </pc:spChg>
      </pc:sldChg>
      <pc:sldMasterChg chg="modSldLayout">
        <pc:chgData name="Dakota Rennels" userId="9518919a-7cc1-44fb-9bd3-1b9175f3f8bc" providerId="ADAL" clId="{7905ECF0-854C-4A5E-A4D6-0F55DA7240A5}" dt="2023-12-26T21:18:43.265" v="0" actId="478"/>
        <pc:sldMasterMkLst>
          <pc:docMk/>
          <pc:sldMasterMk cId="3627413270" sldId="2147483661"/>
        </pc:sldMasterMkLst>
        <pc:sldLayoutChg chg="delSp mod">
          <pc:chgData name="Dakota Rennels" userId="9518919a-7cc1-44fb-9bd3-1b9175f3f8bc" providerId="ADAL" clId="{7905ECF0-854C-4A5E-A4D6-0F55DA7240A5}" dt="2023-12-26T21:18:43.265" v="0" actId="478"/>
          <pc:sldLayoutMkLst>
            <pc:docMk/>
            <pc:sldMasterMk cId="3627413270" sldId="2147483661"/>
            <pc:sldLayoutMk cId="1606025545" sldId="2147483662"/>
          </pc:sldLayoutMkLst>
          <pc:spChg chg="del">
            <ac:chgData name="Dakota Rennels" userId="9518919a-7cc1-44fb-9bd3-1b9175f3f8bc" providerId="ADAL" clId="{7905ECF0-854C-4A5E-A4D6-0F55DA7240A5}" dt="2023-12-26T21:18:43.265" v="0" actId="478"/>
            <ac:spMkLst>
              <pc:docMk/>
              <pc:sldMasterMk cId="3627413270" sldId="2147483661"/>
              <pc:sldLayoutMk cId="1606025545" sldId="2147483662"/>
              <ac:spMk id="11" creationId="{2C6BF5CE-279B-5E4C-BEC1-73426B42F6E2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10ED426-5BB5-CFF8-FA30-963239AAA4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240C76-7F79-281D-C891-CCEA86FE006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7068B-A7E9-4B19-B465-38E04E51FFA3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98E4D-D318-07D5-03A1-EC661307E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69232-2842-7D8E-5D90-027BD0DA25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AC192-6318-4419-BEC4-94E2FD27E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81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9D1358-1A15-4785-BD95-CEA00E2E724F}" type="datetimeFigureOut">
              <a:t>1/5/2024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569B8-D96A-432D-A986-42D169D12DA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87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69B8-D96A-432D-A986-42D169D12D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92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8feb48c60_1_1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92" name="Google Shape;292;gd8feb48c60_1_1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5732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69B8-D96A-432D-A986-42D169D12D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08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69B8-D96A-432D-A986-42D169D12D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00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8feb48c60_1_1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92" name="Google Shape;292;gd8feb48c60_1_1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1857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69B8-D96A-432D-A986-42D169D12D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29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569B8-D96A-432D-A986-42D169D12D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49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b1f346905_1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7b1f34690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6426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3A690F2-CC54-3C44-9BEF-D5ADE6DC9C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013" r="15473"/>
          <a:stretch/>
        </p:blipFill>
        <p:spPr>
          <a:xfrm>
            <a:off x="5986465" y="0"/>
            <a:ext cx="6205535" cy="6312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4935A3-2F19-BB47-A734-1541172B5B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669397"/>
            <a:ext cx="5177118" cy="137094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Presentation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EF2F3-A2ED-DB43-B92B-B4FD232E898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199" y="3334871"/>
            <a:ext cx="5177118" cy="54133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4C89B-A300-D847-AB2A-B2356584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7DDC46-2E90-8640-BEFE-F54DCCD857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9E095-61D4-C54B-877D-BBB5F9600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349250"/>
            <a:ext cx="2246313" cy="330200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/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79BA48A-FF64-284C-89DB-0B05F69584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1488" y="5549259"/>
            <a:ext cx="2850642" cy="78638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4C242-EBE3-520A-FE02-C8C947E9DF9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Oklahoma | Presentation Title | Date </a:t>
            </a:r>
          </a:p>
        </p:txBody>
      </p:sp>
    </p:spTree>
    <p:extLst>
      <p:ext uri="{BB962C8B-B14F-4D97-AF65-F5344CB8AC3E}">
        <p14:creationId xmlns:p14="http://schemas.microsoft.com/office/powerpoint/2010/main" val="1606025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8F3AEAD-1C37-4649-AC36-D4AB1B39BD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83172" y="0"/>
            <a:ext cx="8608828" cy="6858000"/>
          </a:xfrm>
          <a:solidFill>
            <a:schemeClr val="tx2"/>
          </a:solidFill>
        </p:spPr>
        <p:txBody>
          <a:bodyPr tIns="57600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To add picture click icon in the center of this box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25ED16-5137-5246-9F82-8B6BEE4D25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415230"/>
            <a:ext cx="3030279" cy="837374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Photo or Graphic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2ED0-80F7-D646-AD27-65752926C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36192"/>
            <a:ext cx="3030278" cy="3876849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67CB6-79F8-3046-9809-02A531D6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6929" y="6378574"/>
            <a:ext cx="784412" cy="22393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7DDC46-2E90-8640-BEFE-F54DCCD857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02B914-8F51-0844-8C95-68D180BE5B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57199" y="6378575"/>
            <a:ext cx="2662518" cy="198338"/>
          </a:xfrm>
        </p:spPr>
        <p:txBody>
          <a:bodyPr/>
          <a:lstStyle/>
          <a:p>
            <a:r>
              <a:rPr lang="en-US"/>
              <a:t>Oklahoma | Presentation Title | Date </a:t>
            </a:r>
          </a:p>
        </p:txBody>
      </p:sp>
    </p:spTree>
    <p:extLst>
      <p:ext uri="{BB962C8B-B14F-4D97-AF65-F5344CB8AC3E}">
        <p14:creationId xmlns:p14="http://schemas.microsoft.com/office/powerpoint/2010/main" val="1877471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D590FB-0E30-3940-8CAB-8373A480E0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67CB6-79F8-3046-9809-02A531D6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6929" y="6378574"/>
            <a:ext cx="784412" cy="22393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7DDC46-2E90-8640-BEFE-F54DCCD857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B377C7-C83B-E847-9F25-B96720348E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198" y="1076325"/>
            <a:ext cx="11393490" cy="4773613"/>
          </a:xfrm>
        </p:spPr>
        <p:txBody>
          <a:bodyPr anchor="ctr">
            <a:noAutofit/>
          </a:bodyPr>
          <a:lstStyle>
            <a:lvl1pPr marL="0" indent="0" algn="l">
              <a:buNone/>
              <a:defRPr sz="6000">
                <a:solidFill>
                  <a:schemeClr val="bg1"/>
                </a:solidFill>
              </a:defRPr>
            </a:lvl1pPr>
            <a:lvl2pPr marL="261400" indent="0">
              <a:buNone/>
              <a:defRPr/>
            </a:lvl2pPr>
            <a:lvl3pPr marL="436562" indent="0">
              <a:buNone/>
              <a:defRPr/>
            </a:lvl3pPr>
            <a:lvl4pPr marL="666750" indent="0">
              <a:buNone/>
              <a:defRPr/>
            </a:lvl4pPr>
            <a:lvl5pPr marL="890588" indent="0">
              <a:buNone/>
              <a:defRPr/>
            </a:lvl5pPr>
          </a:lstStyle>
          <a:p>
            <a:pPr lvl="0"/>
            <a:r>
              <a:rPr lang="en-US"/>
              <a:t>Add Large Statement Here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5539E7C-4C59-C945-8CD1-0234C0BB46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57198" y="6378575"/>
            <a:ext cx="10269072" cy="2239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Oklahoma | Presentation Title | Date </a:t>
            </a:r>
          </a:p>
        </p:txBody>
      </p:sp>
    </p:spTree>
    <p:extLst>
      <p:ext uri="{BB962C8B-B14F-4D97-AF65-F5344CB8AC3E}">
        <p14:creationId xmlns:p14="http://schemas.microsoft.com/office/powerpoint/2010/main" val="90304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ontent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D590FB-0E30-3940-8CAB-8373A480E007}"/>
              </a:ext>
            </a:extLst>
          </p:cNvPr>
          <p:cNvSpPr/>
          <p:nvPr userDrawn="1"/>
        </p:nvSpPr>
        <p:spPr>
          <a:xfrm>
            <a:off x="3281082" y="0"/>
            <a:ext cx="8910918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25ED16-5137-5246-9F82-8B6BEE4D25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15230"/>
            <a:ext cx="2662518" cy="837374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Graph Page</a:t>
            </a:r>
            <a:br>
              <a:rPr lang="en-US"/>
            </a:br>
            <a:r>
              <a:rPr 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2ED0-80F7-D646-AD27-65752926C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36192"/>
            <a:ext cx="2662518" cy="3876849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67CB6-79F8-3046-9809-02A531D6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6929" y="6378574"/>
            <a:ext cx="784412" cy="22393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7DDC46-2E90-8640-BEFE-F54DCCD857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DE8EFDEF-7F35-4E4F-AD99-938719A6DC5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727309" y="1062038"/>
            <a:ext cx="8018463" cy="4827587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In The Center To Add a Graph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542ACA4-E23B-9740-AE2D-C78B70CBE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57198" y="6378575"/>
            <a:ext cx="2662519" cy="198338"/>
          </a:xfrm>
        </p:spPr>
        <p:txBody>
          <a:bodyPr/>
          <a:lstStyle/>
          <a:p>
            <a:r>
              <a:rPr lang="en-US"/>
              <a:t>Oklahoma | Presentation Title | Date </a:t>
            </a:r>
          </a:p>
        </p:txBody>
      </p:sp>
    </p:spTree>
    <p:extLst>
      <p:ext uri="{BB962C8B-B14F-4D97-AF65-F5344CB8AC3E}">
        <p14:creationId xmlns:p14="http://schemas.microsoft.com/office/powerpoint/2010/main" val="3072717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E3F1E2E-F99E-8B49-92FE-61436D0174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576"/>
            <a:ext cx="12192000" cy="6865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4935A3-2F19-BB47-A734-1541172B5B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776973"/>
            <a:ext cx="5204013" cy="137094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—</a:t>
            </a:r>
            <a:br>
              <a:rPr lang="en-US"/>
            </a:br>
            <a:r>
              <a:rPr lang="en-US"/>
              <a:t>Insert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EF2F3-A2ED-DB43-B92B-B4FD232E898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3429000"/>
            <a:ext cx="5204012" cy="54133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Subtitle Here If Required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4C89B-A300-D847-AB2A-B2356584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7DDC46-2E90-8640-BEFE-F54DCCD857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32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CD98A45-298D-4B4E-9BD0-7C743E6307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576"/>
            <a:ext cx="12192000" cy="6865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4935A3-2F19-BB47-A734-1541172B5B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776973"/>
            <a:ext cx="5204013" cy="137094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— Insert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EF2F3-A2ED-DB43-B92B-B4FD232E898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3429000"/>
            <a:ext cx="5204012" cy="54133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Subtitle Here If Required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4C89B-A300-D847-AB2A-B2356584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7DDC46-2E90-8640-BEFE-F54DCCD857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95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reet&#10;&#10;Description automatically generated">
            <a:extLst>
              <a:ext uri="{FF2B5EF4-FFF2-40B4-BE49-F238E27FC236}">
                <a16:creationId xmlns:a16="http://schemas.microsoft.com/office/drawing/2014/main" id="{72BC373A-DE29-0247-A234-93E1FEF2E4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576"/>
            <a:ext cx="12192000" cy="6865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4935A3-2F19-BB47-A734-1541172B5B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776973"/>
            <a:ext cx="5204013" cy="137094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—</a:t>
            </a:r>
            <a:br>
              <a:rPr lang="en-US"/>
            </a:br>
            <a:r>
              <a:rPr lang="en-US"/>
              <a:t>Insert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EF2F3-A2ED-DB43-B92B-B4FD232E898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3429000"/>
            <a:ext cx="5204012" cy="54133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Subtitle Here If Required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4C89B-A300-D847-AB2A-B2356584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7DDC46-2E90-8640-BEFE-F54DCCD857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77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reet, traffic, clock&#10;&#10;Description automatically generated">
            <a:extLst>
              <a:ext uri="{FF2B5EF4-FFF2-40B4-BE49-F238E27FC236}">
                <a16:creationId xmlns:a16="http://schemas.microsoft.com/office/drawing/2014/main" id="{DB5EAB67-5EEE-9B47-B54C-B94833918F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576"/>
            <a:ext cx="12185650" cy="6861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4935A3-2F19-BB47-A734-1541172B5B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776973"/>
            <a:ext cx="5204013" cy="137094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—</a:t>
            </a:r>
            <a:br>
              <a:rPr lang="en-US"/>
            </a:br>
            <a:r>
              <a:rPr lang="en-US"/>
              <a:t>Insert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EF2F3-A2ED-DB43-B92B-B4FD232E898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3429000"/>
            <a:ext cx="5204012" cy="54133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Subtitle Here If Required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4C89B-A300-D847-AB2A-B2356584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7DDC46-2E90-8640-BEFE-F54DCCD857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52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5EAB67-5EEE-9B47-B54C-B94833918F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859"/>
            <a:ext cx="12185650" cy="6856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4935A3-2F19-BB47-A734-1541172B5B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776973"/>
            <a:ext cx="5204013" cy="137094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 —</a:t>
            </a:r>
            <a:br>
              <a:rPr lang="en-US"/>
            </a:br>
            <a:r>
              <a:rPr lang="en-US"/>
              <a:t>Insert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EF2F3-A2ED-DB43-B92B-B4FD232E898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3429000"/>
            <a:ext cx="5204012" cy="54133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Subtitle Here If Required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4C89B-A300-D847-AB2A-B2356584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7DDC46-2E90-8640-BEFE-F54DCCD857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16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EC855-FEF1-1B4E-AADE-9F8AE285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69A55-246C-7845-B504-186496D2A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7DDC46-2E90-8640-BEFE-F54DCCD857E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1E00C-C96C-BF45-B40B-D26F90C5B9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Oklahoma | Presentation Title | Date </a:t>
            </a:r>
          </a:p>
        </p:txBody>
      </p:sp>
    </p:spTree>
    <p:extLst>
      <p:ext uri="{BB962C8B-B14F-4D97-AF65-F5344CB8AC3E}">
        <p14:creationId xmlns:p14="http://schemas.microsoft.com/office/powerpoint/2010/main" val="39939151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05AA0-182C-B843-BE95-BA38DD19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DC46-2E90-8640-BEFE-F54DCCD857E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AC1CC-3ED5-DE4E-B74C-9E2DD192315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Oklahoma | Presentation Title | Date </a:t>
            </a:r>
          </a:p>
        </p:txBody>
      </p:sp>
    </p:spTree>
    <p:extLst>
      <p:ext uri="{BB962C8B-B14F-4D97-AF65-F5344CB8AC3E}">
        <p14:creationId xmlns:p14="http://schemas.microsoft.com/office/powerpoint/2010/main" val="13207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le Pictur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C6BF5CE-279B-5E4C-BEC1-73426B42F6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view of a city&#10;&#10;Description automatically generated">
            <a:extLst>
              <a:ext uri="{FF2B5EF4-FFF2-40B4-BE49-F238E27FC236}">
                <a16:creationId xmlns:a16="http://schemas.microsoft.com/office/drawing/2014/main" id="{E02262EA-95AE-644C-89CE-0E067B63B5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4935A3-2F19-BB47-A734-1541172B5B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5298055"/>
            <a:ext cx="8650942" cy="699333"/>
          </a:xfrm>
        </p:spPr>
        <p:txBody>
          <a:bodyPr anchor="b">
            <a:noAutofit/>
          </a:bodyPr>
          <a:lstStyle>
            <a:lvl1pPr>
              <a:defRPr sz="35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Presentation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EF2F3-A2ED-DB43-B92B-B4FD232E898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199" y="6107906"/>
            <a:ext cx="5177118" cy="54133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4C89B-A300-D847-AB2A-B2356584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7DDC46-2E90-8640-BEFE-F54DCCD857E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D002CA2-A505-C240-B399-403998FAD1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00699" y="5549259"/>
            <a:ext cx="2850642" cy="7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028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bg>
      <p:bgPr>
        <a:solidFill>
          <a:srgbClr val="20375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242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ernate Cover / Section Title Design " type="tx">
  <p:cSld name="Alternate Cover / Section Title Design ">
    <p:bg>
      <p:bgPr>
        <a:solidFill>
          <a:srgbClr val="20375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>
            <a:spLocks noGrp="1"/>
          </p:cNvSpPr>
          <p:nvPr>
            <p:ph type="title"/>
          </p:nvPr>
        </p:nvSpPr>
        <p:spPr>
          <a:xfrm>
            <a:off x="2361667" y="2783351"/>
            <a:ext cx="7281200" cy="7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body" idx="1"/>
          </p:nvPr>
        </p:nvSpPr>
        <p:spPr>
          <a:xfrm>
            <a:off x="2361667" y="3784767"/>
            <a:ext cx="6652000" cy="35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97923">
              <a:spcBef>
                <a:spcPts val="0"/>
              </a:spcBef>
              <a:spcAft>
                <a:spcPts val="0"/>
              </a:spcAft>
              <a:buClr>
                <a:srgbClr val="BCC5CF"/>
              </a:buClr>
              <a:buSzPts val="1100"/>
              <a:buChar char="●"/>
              <a:defRPr i="1">
                <a:solidFill>
                  <a:srgbClr val="BCC5CF"/>
                </a:solidFill>
              </a:defRPr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Clr>
                <a:srgbClr val="BCC5CF"/>
              </a:buClr>
              <a:buSzPts val="1100"/>
              <a:buChar char="○"/>
              <a:defRPr>
                <a:solidFill>
                  <a:srgbClr val="BCC5CF"/>
                </a:solidFill>
              </a:defRPr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Clr>
                <a:srgbClr val="BCC5CF"/>
              </a:buClr>
              <a:buSzPts val="1100"/>
              <a:buChar char="■"/>
              <a:defRPr>
                <a:solidFill>
                  <a:srgbClr val="BCC5CF"/>
                </a:solidFill>
              </a:defRPr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Clr>
                <a:srgbClr val="BCC5CF"/>
              </a:buClr>
              <a:buSzPts val="1100"/>
              <a:buChar char="●"/>
              <a:defRPr>
                <a:solidFill>
                  <a:srgbClr val="BCC5CF"/>
                </a:solidFill>
              </a:defRPr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Clr>
                <a:srgbClr val="BCC5CF"/>
              </a:buClr>
              <a:buSzPts val="1100"/>
              <a:buChar char="○"/>
              <a:defRPr>
                <a:solidFill>
                  <a:srgbClr val="BCC5CF"/>
                </a:solidFill>
              </a:defRPr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Clr>
                <a:srgbClr val="BCC5CF"/>
              </a:buClr>
              <a:buSzPts val="1100"/>
              <a:buChar char="■"/>
              <a:defRPr>
                <a:solidFill>
                  <a:srgbClr val="BCC5CF"/>
                </a:solidFill>
              </a:defRPr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Clr>
                <a:srgbClr val="BCC5CF"/>
              </a:buClr>
              <a:buSzPts val="1100"/>
              <a:buChar char="●"/>
              <a:defRPr>
                <a:solidFill>
                  <a:srgbClr val="BCC5CF"/>
                </a:solidFill>
              </a:defRPr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Clr>
                <a:srgbClr val="BCC5CF"/>
              </a:buClr>
              <a:buSzPts val="1100"/>
              <a:buChar char="○"/>
              <a:defRPr>
                <a:solidFill>
                  <a:srgbClr val="BCC5CF"/>
                </a:solidFill>
              </a:defRPr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Clr>
                <a:srgbClr val="BCC5CF"/>
              </a:buClr>
              <a:buSzPts val="1100"/>
              <a:buChar char="■"/>
              <a:defRPr>
                <a:solidFill>
                  <a:srgbClr val="BCC5CF"/>
                </a:solidFill>
              </a:defRPr>
            </a:lvl9pPr>
          </a:lstStyle>
          <a:p>
            <a:endParaRPr/>
          </a:p>
        </p:txBody>
      </p:sp>
      <p:cxnSp>
        <p:nvCxnSpPr>
          <p:cNvPr id="16" name="Google Shape;16;p5"/>
          <p:cNvCxnSpPr/>
          <p:nvPr/>
        </p:nvCxnSpPr>
        <p:spPr>
          <a:xfrm rot="10800000">
            <a:off x="706429" y="-6555"/>
            <a:ext cx="0" cy="6853600"/>
          </a:xfrm>
          <a:prstGeom prst="straightConnector1">
            <a:avLst/>
          </a:prstGeom>
          <a:noFill/>
          <a:ln w="9525" cap="flat" cmpd="sng">
            <a:solidFill>
              <a:srgbClr val="4158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5"/>
          <p:cNvSpPr txBox="1">
            <a:spLocks noGrp="1"/>
          </p:cNvSpPr>
          <p:nvPr>
            <p:ph type="body" idx="2"/>
          </p:nvPr>
        </p:nvSpPr>
        <p:spPr>
          <a:xfrm rot="-5400000">
            <a:off x="-2752967" y="3016533"/>
            <a:ext cx="6212400" cy="1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72524" algn="ctr" rtl="0">
              <a:spcBef>
                <a:spcPts val="0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●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1219170" lvl="1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○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828754" lvl="2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■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2438339" lvl="3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●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3047924" lvl="4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○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3657509" lvl="5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■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4267093" lvl="6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●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4876678" lvl="7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○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5486263" lvl="8" indent="-372524" algn="ctr" rtl="0">
              <a:spcBef>
                <a:spcPts val="2133"/>
              </a:spcBef>
              <a:spcAft>
                <a:spcPts val="2133"/>
              </a:spcAft>
              <a:buClr>
                <a:srgbClr val="6F8297"/>
              </a:buClr>
              <a:buSzPts val="800"/>
              <a:buFont typeface="Source Code Pro"/>
              <a:buChar char="■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pic>
        <p:nvPicPr>
          <p:cNvPr id="18" name="Google Shape;18;p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72665" y="6204199"/>
            <a:ext cx="361100" cy="332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41637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bg>
      <p:bgPr>
        <a:solidFill>
          <a:srgbClr val="20375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6"/>
          <p:cNvCxnSpPr/>
          <p:nvPr/>
        </p:nvCxnSpPr>
        <p:spPr>
          <a:xfrm>
            <a:off x="1970600" y="6133"/>
            <a:ext cx="0" cy="6852000"/>
          </a:xfrm>
          <a:prstGeom prst="straightConnector1">
            <a:avLst/>
          </a:prstGeom>
          <a:noFill/>
          <a:ln w="9525" cap="flat" cmpd="sng">
            <a:solidFill>
              <a:srgbClr val="41587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6"/>
          <p:cNvCxnSpPr/>
          <p:nvPr/>
        </p:nvCxnSpPr>
        <p:spPr>
          <a:xfrm>
            <a:off x="10221400" y="6133"/>
            <a:ext cx="0" cy="6852000"/>
          </a:xfrm>
          <a:prstGeom prst="straightConnector1">
            <a:avLst/>
          </a:prstGeom>
          <a:noFill/>
          <a:ln w="9525" cap="flat" cmpd="sng">
            <a:solidFill>
              <a:srgbClr val="41587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6"/>
          <p:cNvCxnSpPr/>
          <p:nvPr/>
        </p:nvCxnSpPr>
        <p:spPr>
          <a:xfrm rot="10800000">
            <a:off x="1970700" y="430300"/>
            <a:ext cx="8248800" cy="0"/>
          </a:xfrm>
          <a:prstGeom prst="straightConnector1">
            <a:avLst/>
          </a:prstGeom>
          <a:noFill/>
          <a:ln w="9525" cap="flat" cmpd="sng">
            <a:solidFill>
              <a:srgbClr val="41587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6"/>
          <p:cNvCxnSpPr/>
          <p:nvPr/>
        </p:nvCxnSpPr>
        <p:spPr>
          <a:xfrm rot="10800000">
            <a:off x="1970700" y="1123333"/>
            <a:ext cx="8248800" cy="0"/>
          </a:xfrm>
          <a:prstGeom prst="straightConnector1">
            <a:avLst/>
          </a:prstGeom>
          <a:noFill/>
          <a:ln w="9525" cap="flat" cmpd="sng">
            <a:solidFill>
              <a:srgbClr val="41587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" name="Google Shape;24;p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855300" y="537088"/>
            <a:ext cx="481472" cy="430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5;p6"/>
          <p:cNvCxnSpPr/>
          <p:nvPr/>
        </p:nvCxnSpPr>
        <p:spPr>
          <a:xfrm rot="10800000">
            <a:off x="1970700" y="5734800"/>
            <a:ext cx="8248800" cy="0"/>
          </a:xfrm>
          <a:prstGeom prst="straightConnector1">
            <a:avLst/>
          </a:prstGeom>
          <a:noFill/>
          <a:ln w="9525" cap="flat" cmpd="sng">
            <a:solidFill>
              <a:srgbClr val="41587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6;p6"/>
          <p:cNvCxnSpPr/>
          <p:nvPr/>
        </p:nvCxnSpPr>
        <p:spPr>
          <a:xfrm rot="10800000">
            <a:off x="1970700" y="6427833"/>
            <a:ext cx="8248800" cy="0"/>
          </a:xfrm>
          <a:prstGeom prst="straightConnector1">
            <a:avLst/>
          </a:prstGeom>
          <a:noFill/>
          <a:ln w="9525" cap="flat" cmpd="sng">
            <a:solidFill>
              <a:srgbClr val="4158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1969233" y="1123333"/>
            <a:ext cx="8248800" cy="461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4843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Title Only" type="titleOnly">
  <p:cSld name="Cover Title Only">
    <p:bg>
      <p:bgPr>
        <a:solidFill>
          <a:srgbClr val="20375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7"/>
          <p:cNvPicPr preferRelativeResize="0"/>
          <p:nvPr/>
        </p:nvPicPr>
        <p:blipFill rotWithShape="1">
          <a:blip r:embed="rId2">
            <a:alphaModFix amt="11000"/>
          </a:blip>
          <a:srcRect t="4859" b="1076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706433" y="1695967"/>
            <a:ext cx="10774400" cy="44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3000"/>
              <a:buNone/>
              <a:defRPr>
                <a:solidFill>
                  <a:srgbClr val="F8FB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3000"/>
              <a:buNone/>
              <a:defRPr>
                <a:solidFill>
                  <a:srgbClr val="F8FB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3000"/>
              <a:buNone/>
              <a:defRPr>
                <a:solidFill>
                  <a:srgbClr val="F8FB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3000"/>
              <a:buNone/>
              <a:defRPr>
                <a:solidFill>
                  <a:srgbClr val="F8FB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3000"/>
              <a:buNone/>
              <a:defRPr>
                <a:solidFill>
                  <a:srgbClr val="F8FB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3000"/>
              <a:buNone/>
              <a:defRPr>
                <a:solidFill>
                  <a:srgbClr val="F8FB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3000"/>
              <a:buNone/>
              <a:defRPr>
                <a:solidFill>
                  <a:srgbClr val="F8FB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3000"/>
              <a:buNone/>
              <a:defRPr>
                <a:solidFill>
                  <a:srgbClr val="F8FB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3000"/>
              <a:buNone/>
              <a:defRPr>
                <a:solidFill>
                  <a:srgbClr val="F8FBFF"/>
                </a:solidFill>
              </a:defRPr>
            </a:lvl9pPr>
          </a:lstStyle>
          <a:p>
            <a:endParaRPr/>
          </a:p>
        </p:txBody>
      </p:sp>
      <p:cxnSp>
        <p:nvCxnSpPr>
          <p:cNvPr id="31" name="Google Shape;31;p7"/>
          <p:cNvCxnSpPr/>
          <p:nvPr/>
        </p:nvCxnSpPr>
        <p:spPr>
          <a:xfrm rot="10800000">
            <a:off x="133" y="63116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41587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7"/>
          <p:cNvCxnSpPr/>
          <p:nvPr/>
        </p:nvCxnSpPr>
        <p:spPr>
          <a:xfrm rot="10800000">
            <a:off x="133" y="6110752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41587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7"/>
          <p:cNvCxnSpPr/>
          <p:nvPr/>
        </p:nvCxnSpPr>
        <p:spPr>
          <a:xfrm rot="10800000">
            <a:off x="706429" y="-6555"/>
            <a:ext cx="0" cy="6853600"/>
          </a:xfrm>
          <a:prstGeom prst="straightConnector1">
            <a:avLst/>
          </a:prstGeom>
          <a:noFill/>
          <a:ln w="9525" cap="flat" cmpd="sng">
            <a:solidFill>
              <a:srgbClr val="41587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34;p7"/>
          <p:cNvCxnSpPr/>
          <p:nvPr/>
        </p:nvCxnSpPr>
        <p:spPr>
          <a:xfrm rot="10800000">
            <a:off x="11480925" y="-6555"/>
            <a:ext cx="0" cy="6853600"/>
          </a:xfrm>
          <a:prstGeom prst="straightConnector1">
            <a:avLst/>
          </a:prstGeom>
          <a:noFill/>
          <a:ln w="9525" cap="flat" cmpd="sng">
            <a:solidFill>
              <a:srgbClr val="4158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706433" y="1010700"/>
            <a:ext cx="10774400" cy="41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Source Code Pro"/>
              <a:buNone/>
              <a:defRPr sz="1067">
                <a:highlight>
                  <a:srgbClr val="EFA27A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05725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Quote / Text">
  <p:cSld name="Large Quote / Text">
    <p:bg>
      <p:bgPr>
        <a:solidFill>
          <a:srgbClr val="057CFE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488567" y="2171000"/>
            <a:ext cx="7210000" cy="25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3810517" y="4011133"/>
            <a:ext cx="4605600" cy="23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Source Code Pro"/>
              <a:buNone/>
              <a:defRPr sz="1067">
                <a:highlight>
                  <a:srgbClr val="EFA27A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highlight>
                  <a:srgbClr val="EFA27A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highlight>
                  <a:srgbClr val="EFA27A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highlight>
                  <a:srgbClr val="EFA27A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highlight>
                  <a:srgbClr val="EFA27A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highlight>
                  <a:srgbClr val="EFA27A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highlight>
                  <a:srgbClr val="EFA27A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highlight>
                  <a:srgbClr val="EFA27A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highlight>
                  <a:srgbClr val="EFA27A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cxnSp>
        <p:nvCxnSpPr>
          <p:cNvPr id="39" name="Google Shape;39;p8"/>
          <p:cNvCxnSpPr/>
          <p:nvPr/>
        </p:nvCxnSpPr>
        <p:spPr>
          <a:xfrm rot="10800000">
            <a:off x="1542200" y="1962133"/>
            <a:ext cx="9107600" cy="0"/>
          </a:xfrm>
          <a:prstGeom prst="straightConnector1">
            <a:avLst/>
          </a:prstGeom>
          <a:noFill/>
          <a:ln w="9525" cap="flat" cmpd="sng">
            <a:solidFill>
              <a:srgbClr val="BCC5C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8"/>
          <p:cNvCxnSpPr/>
          <p:nvPr/>
        </p:nvCxnSpPr>
        <p:spPr>
          <a:xfrm rot="10800000">
            <a:off x="1542200" y="4975000"/>
            <a:ext cx="9107600" cy="0"/>
          </a:xfrm>
          <a:prstGeom prst="straightConnector1">
            <a:avLst/>
          </a:prstGeom>
          <a:noFill/>
          <a:ln w="9525" cap="flat" cmpd="sng">
            <a:solidFill>
              <a:srgbClr val="BCC5C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8"/>
          <p:cNvCxnSpPr/>
          <p:nvPr/>
        </p:nvCxnSpPr>
        <p:spPr>
          <a:xfrm rot="10800000">
            <a:off x="2180833" y="1405900"/>
            <a:ext cx="0" cy="4143600"/>
          </a:xfrm>
          <a:prstGeom prst="straightConnector1">
            <a:avLst/>
          </a:prstGeom>
          <a:noFill/>
          <a:ln w="9525" cap="flat" cmpd="sng">
            <a:solidFill>
              <a:srgbClr val="BCC5C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8"/>
          <p:cNvCxnSpPr/>
          <p:nvPr/>
        </p:nvCxnSpPr>
        <p:spPr>
          <a:xfrm rot="10800000">
            <a:off x="10045800" y="1408800"/>
            <a:ext cx="0" cy="4168400"/>
          </a:xfrm>
          <a:prstGeom prst="straightConnector1">
            <a:avLst/>
          </a:prstGeom>
          <a:noFill/>
          <a:ln w="9525" cap="flat" cmpd="sng">
            <a:solidFill>
              <a:srgbClr val="BCC5C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43;p8"/>
          <p:cNvSpPr/>
          <p:nvPr/>
        </p:nvSpPr>
        <p:spPr>
          <a:xfrm>
            <a:off x="1966433" y="4975000"/>
            <a:ext cx="214400" cy="206400"/>
          </a:xfrm>
          <a:prstGeom prst="rect">
            <a:avLst/>
          </a:prstGeom>
          <a:solidFill>
            <a:srgbClr val="EFA2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8"/>
          <p:cNvSpPr/>
          <p:nvPr/>
        </p:nvSpPr>
        <p:spPr>
          <a:xfrm>
            <a:off x="10045800" y="1755733"/>
            <a:ext cx="214400" cy="206400"/>
          </a:xfrm>
          <a:prstGeom prst="rect">
            <a:avLst/>
          </a:prstGeom>
          <a:solidFill>
            <a:srgbClr val="EFA2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933100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Quote / Text 1">
  <p:cSld name="Large Quote / Text 1">
    <p:bg>
      <p:bgPr>
        <a:solidFill>
          <a:srgbClr val="20375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488567" y="2171000"/>
            <a:ext cx="7210000" cy="25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810517" y="4011133"/>
            <a:ext cx="4605600" cy="23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Source Code Pro"/>
              <a:buNone/>
              <a:defRPr sz="1067">
                <a:highlight>
                  <a:srgbClr val="EFA27A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highlight>
                  <a:srgbClr val="EFA27A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highlight>
                  <a:srgbClr val="EFA27A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highlight>
                  <a:srgbClr val="EFA27A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highlight>
                  <a:srgbClr val="EFA27A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highlight>
                  <a:srgbClr val="EFA27A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highlight>
                  <a:srgbClr val="EFA27A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highlight>
                  <a:srgbClr val="EFA27A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highlight>
                  <a:srgbClr val="EFA27A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 rot="10800000">
            <a:off x="1542200" y="1962133"/>
            <a:ext cx="9107600" cy="0"/>
          </a:xfrm>
          <a:prstGeom prst="straightConnector1">
            <a:avLst/>
          </a:prstGeom>
          <a:noFill/>
          <a:ln w="9525" cap="flat" cmpd="sng">
            <a:solidFill>
              <a:srgbClr val="41587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9"/>
          <p:cNvCxnSpPr/>
          <p:nvPr/>
        </p:nvCxnSpPr>
        <p:spPr>
          <a:xfrm rot="10800000">
            <a:off x="1542200" y="4975000"/>
            <a:ext cx="9107600" cy="0"/>
          </a:xfrm>
          <a:prstGeom prst="straightConnector1">
            <a:avLst/>
          </a:prstGeom>
          <a:noFill/>
          <a:ln w="9525" cap="flat" cmpd="sng">
            <a:solidFill>
              <a:srgbClr val="41587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50;p9"/>
          <p:cNvCxnSpPr/>
          <p:nvPr/>
        </p:nvCxnSpPr>
        <p:spPr>
          <a:xfrm rot="10800000">
            <a:off x="2180833" y="1405900"/>
            <a:ext cx="0" cy="4143600"/>
          </a:xfrm>
          <a:prstGeom prst="straightConnector1">
            <a:avLst/>
          </a:prstGeom>
          <a:noFill/>
          <a:ln w="9525" cap="flat" cmpd="sng">
            <a:solidFill>
              <a:srgbClr val="41587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9"/>
          <p:cNvCxnSpPr/>
          <p:nvPr/>
        </p:nvCxnSpPr>
        <p:spPr>
          <a:xfrm rot="10800000">
            <a:off x="10045800" y="1408800"/>
            <a:ext cx="0" cy="4168400"/>
          </a:xfrm>
          <a:prstGeom prst="straightConnector1">
            <a:avLst/>
          </a:prstGeom>
          <a:noFill/>
          <a:ln w="9525" cap="flat" cmpd="sng">
            <a:solidFill>
              <a:srgbClr val="4158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9"/>
          <p:cNvSpPr/>
          <p:nvPr/>
        </p:nvSpPr>
        <p:spPr>
          <a:xfrm>
            <a:off x="1966433" y="4975000"/>
            <a:ext cx="214400" cy="206400"/>
          </a:xfrm>
          <a:prstGeom prst="rect">
            <a:avLst/>
          </a:prstGeom>
          <a:solidFill>
            <a:srgbClr val="EFA2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9"/>
          <p:cNvSpPr/>
          <p:nvPr/>
        </p:nvSpPr>
        <p:spPr>
          <a:xfrm>
            <a:off x="10045800" y="1755733"/>
            <a:ext cx="214400" cy="206400"/>
          </a:xfrm>
          <a:prstGeom prst="rect">
            <a:avLst/>
          </a:prstGeom>
          <a:solidFill>
            <a:srgbClr val="EFA2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770575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ock Section Title">
  <p:cSld name="Block Section Title">
    <p:bg>
      <p:bgPr>
        <a:solidFill>
          <a:srgbClr val="057CFE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0"/>
          <p:cNvPicPr preferRelativeResize="0"/>
          <p:nvPr/>
        </p:nvPicPr>
        <p:blipFill rotWithShape="1">
          <a:blip r:embed="rId2">
            <a:alphaModFix amt="15000"/>
          </a:blip>
          <a:srcRect t="8553" b="7179"/>
          <a:stretch/>
        </p:blipFill>
        <p:spPr>
          <a:xfrm>
            <a:off x="0" y="6134"/>
            <a:ext cx="1219183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/>
          <p:nvPr/>
        </p:nvSpPr>
        <p:spPr>
          <a:xfrm>
            <a:off x="1323800" y="1373600"/>
            <a:ext cx="3567600" cy="4110800"/>
          </a:xfrm>
          <a:prstGeom prst="rect">
            <a:avLst/>
          </a:prstGeom>
          <a:solidFill>
            <a:srgbClr val="203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10"/>
          <p:cNvSpPr/>
          <p:nvPr/>
        </p:nvSpPr>
        <p:spPr>
          <a:xfrm>
            <a:off x="4891400" y="1373600"/>
            <a:ext cx="5976800" cy="411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58" name="Google Shape;58;p10"/>
          <p:cNvCxnSpPr/>
          <p:nvPr/>
        </p:nvCxnSpPr>
        <p:spPr>
          <a:xfrm rot="10800000">
            <a:off x="4891400" y="1934400"/>
            <a:ext cx="5976800" cy="0"/>
          </a:xfrm>
          <a:prstGeom prst="straightConnector1">
            <a:avLst/>
          </a:prstGeom>
          <a:noFill/>
          <a:ln w="9525" cap="flat" cmpd="sng">
            <a:solidFill>
              <a:srgbClr val="BCC5C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10"/>
          <p:cNvCxnSpPr/>
          <p:nvPr/>
        </p:nvCxnSpPr>
        <p:spPr>
          <a:xfrm rot="10800000">
            <a:off x="4891400" y="4947267"/>
            <a:ext cx="5976800" cy="0"/>
          </a:xfrm>
          <a:prstGeom prst="straightConnector1">
            <a:avLst/>
          </a:prstGeom>
          <a:noFill/>
          <a:ln w="9525" cap="flat" cmpd="sng">
            <a:solidFill>
              <a:srgbClr val="BCC5C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10"/>
          <p:cNvCxnSpPr/>
          <p:nvPr/>
        </p:nvCxnSpPr>
        <p:spPr>
          <a:xfrm rot="10800000">
            <a:off x="5491367" y="1378400"/>
            <a:ext cx="0" cy="4096800"/>
          </a:xfrm>
          <a:prstGeom prst="straightConnector1">
            <a:avLst/>
          </a:prstGeom>
          <a:noFill/>
          <a:ln w="9525" cap="flat" cmpd="sng">
            <a:solidFill>
              <a:srgbClr val="BCC5C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10"/>
          <p:cNvCxnSpPr/>
          <p:nvPr/>
        </p:nvCxnSpPr>
        <p:spPr>
          <a:xfrm rot="10800000">
            <a:off x="10226800" y="1378400"/>
            <a:ext cx="0" cy="4096800"/>
          </a:xfrm>
          <a:prstGeom prst="straightConnector1">
            <a:avLst/>
          </a:prstGeom>
          <a:noFill/>
          <a:ln w="9525" cap="flat" cmpd="sng">
            <a:solidFill>
              <a:srgbClr val="BCC5C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1323800" y="1373600"/>
            <a:ext cx="214400" cy="206400"/>
          </a:xfrm>
          <a:prstGeom prst="rect">
            <a:avLst/>
          </a:prstGeom>
          <a:solidFill>
            <a:srgbClr val="EFA2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10"/>
          <p:cNvSpPr/>
          <p:nvPr/>
        </p:nvSpPr>
        <p:spPr>
          <a:xfrm>
            <a:off x="4677000" y="5278000"/>
            <a:ext cx="214400" cy="206400"/>
          </a:xfrm>
          <a:prstGeom prst="rect">
            <a:avLst/>
          </a:prstGeom>
          <a:solidFill>
            <a:srgbClr val="EFA2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5491367" y="1934400"/>
            <a:ext cx="4735600" cy="167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8FBFF"/>
              </a:buClr>
              <a:buSzPts val="4000"/>
              <a:buNone/>
              <a:defRPr sz="5333">
                <a:solidFill>
                  <a:srgbClr val="F8FB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5491367" y="3614000"/>
            <a:ext cx="4735600" cy="23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Source Code Pro"/>
              <a:buNone/>
              <a:defRPr sz="1067">
                <a:highlight>
                  <a:srgbClr val="EFA27A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9735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itle - Bullet Text">
  <p:cSld name="Large Title - Bullet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>
            <a:off x="0" y="-3733"/>
            <a:ext cx="729200" cy="6858000"/>
          </a:xfrm>
          <a:prstGeom prst="rect">
            <a:avLst/>
          </a:prstGeom>
          <a:solidFill>
            <a:srgbClr val="203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 rot="-5400000">
            <a:off x="-3078783" y="3342233"/>
            <a:ext cx="6864000" cy="1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72524" algn="ctr" rtl="0">
              <a:spcBef>
                <a:spcPts val="0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●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1219170" lvl="1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○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828754" lvl="2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■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2438339" lvl="3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●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3047924" lvl="4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○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3657509" lvl="5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■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4267093" lvl="6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●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4876678" lvl="7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○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5486263" lvl="8" indent="-372524" algn="ctr" rtl="0">
              <a:spcBef>
                <a:spcPts val="2133"/>
              </a:spcBef>
              <a:spcAft>
                <a:spcPts val="2133"/>
              </a:spcAft>
              <a:buClr>
                <a:srgbClr val="6F8297"/>
              </a:buClr>
              <a:buSzPts val="800"/>
              <a:buFont typeface="Source Code Pro"/>
              <a:buChar char="■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1381600" y="828733"/>
            <a:ext cx="4306000" cy="16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ubTitle" idx="2"/>
          </p:nvPr>
        </p:nvSpPr>
        <p:spPr>
          <a:xfrm>
            <a:off x="6486533" y="668500"/>
            <a:ext cx="50964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Source Code Pro"/>
              <a:buNone/>
              <a:defRPr sz="1067">
                <a:highlight>
                  <a:srgbClr val="EFA27A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cxnSp>
        <p:nvCxnSpPr>
          <p:cNvPr id="77" name="Google Shape;77;p12"/>
          <p:cNvCxnSpPr/>
          <p:nvPr/>
        </p:nvCxnSpPr>
        <p:spPr>
          <a:xfrm rot="10800000">
            <a:off x="1397600" y="668500"/>
            <a:ext cx="4290000" cy="0"/>
          </a:xfrm>
          <a:prstGeom prst="straightConnector1">
            <a:avLst/>
          </a:prstGeom>
          <a:noFill/>
          <a:ln w="9525" cap="flat" cmpd="sng">
            <a:solidFill>
              <a:srgbClr val="BCC5C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8" name="Google Shape;78;p1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72665" y="6204199"/>
            <a:ext cx="361100" cy="33259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2"/>
          <p:cNvSpPr txBox="1">
            <a:spLocks noGrp="1"/>
          </p:cNvSpPr>
          <p:nvPr>
            <p:ph type="body" idx="3"/>
          </p:nvPr>
        </p:nvSpPr>
        <p:spPr>
          <a:xfrm>
            <a:off x="6486533" y="1009133"/>
            <a:ext cx="5096400" cy="13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A27A"/>
              </a:buClr>
              <a:buSzPts val="1100"/>
              <a:buChar char="●"/>
              <a:defRPr sz="1467"/>
            </a:lvl1pPr>
            <a:lvl2pPr marL="1219170" lvl="1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2pPr>
            <a:lvl3pPr marL="1828754" lvl="2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■"/>
              <a:defRPr sz="1467"/>
            </a:lvl3pPr>
            <a:lvl4pPr marL="2438339" lvl="3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●"/>
              <a:defRPr sz="1467"/>
            </a:lvl4pPr>
            <a:lvl5pPr marL="3047924" lvl="4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5pPr>
            <a:lvl6pPr marL="3657509" lvl="5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■"/>
              <a:defRPr sz="1467"/>
            </a:lvl6pPr>
            <a:lvl7pPr marL="4267093" lvl="6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●"/>
              <a:defRPr sz="1467"/>
            </a:lvl7pPr>
            <a:lvl8pPr marL="4876678" lvl="7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8pPr>
            <a:lvl9pPr marL="5486263" lvl="8" indent="-3979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EFA27A"/>
              </a:buClr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4"/>
          </p:nvPr>
        </p:nvSpPr>
        <p:spPr>
          <a:xfrm>
            <a:off x="1397600" y="2698500"/>
            <a:ext cx="4290000" cy="11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297"/>
              </a:buClr>
              <a:buSzPts val="1600"/>
              <a:buChar char="●"/>
              <a:defRPr sz="2133" i="1">
                <a:solidFill>
                  <a:srgbClr val="6F8297"/>
                </a:solidFill>
              </a:defRPr>
            </a:lvl1pPr>
            <a:lvl2pPr marL="1219170" marR="0" lvl="1" indent="-440256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1600"/>
              <a:buChar char="○"/>
              <a:defRPr sz="2133" i="1">
                <a:solidFill>
                  <a:srgbClr val="6F8297"/>
                </a:solidFill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1600"/>
              <a:buChar char="■"/>
              <a:defRPr sz="2133" i="1">
                <a:solidFill>
                  <a:srgbClr val="6F8297"/>
                </a:solidFill>
              </a:defRPr>
            </a:lvl3pPr>
            <a:lvl4pPr marL="2438339" marR="0" lvl="3" indent="-440256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1600"/>
              <a:buChar char="●"/>
              <a:defRPr sz="2133" i="1">
                <a:solidFill>
                  <a:srgbClr val="6F8297"/>
                </a:solidFill>
              </a:defRPr>
            </a:lvl4pPr>
            <a:lvl5pPr marL="3047924" lvl="4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5pPr>
            <a:lvl6pPr marL="3657509" lvl="5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■"/>
              <a:defRPr sz="1467"/>
            </a:lvl6pPr>
            <a:lvl7pPr marL="4267093" lvl="6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●"/>
              <a:defRPr sz="1467"/>
            </a:lvl7pPr>
            <a:lvl8pPr marL="4876678" lvl="7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8pPr>
            <a:lvl9pPr marL="5486263" lvl="8" indent="-3979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EFA27A"/>
              </a:buClr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5"/>
          </p:nvPr>
        </p:nvSpPr>
        <p:spPr>
          <a:xfrm>
            <a:off x="6486533" y="2566121"/>
            <a:ext cx="50964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Source Code Pro"/>
              <a:buNone/>
              <a:defRPr sz="1067">
                <a:highlight>
                  <a:srgbClr val="EFA27A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6"/>
          </p:nvPr>
        </p:nvSpPr>
        <p:spPr>
          <a:xfrm>
            <a:off x="6486533" y="2906761"/>
            <a:ext cx="5096400" cy="131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A27A"/>
              </a:buClr>
              <a:buSzPts val="1100"/>
              <a:buChar char="●"/>
              <a:defRPr sz="1467"/>
            </a:lvl1pPr>
            <a:lvl2pPr marL="1219170" lvl="1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2pPr>
            <a:lvl3pPr marL="1828754" lvl="2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■"/>
              <a:defRPr sz="1467"/>
            </a:lvl3pPr>
            <a:lvl4pPr marL="2438339" lvl="3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●"/>
              <a:defRPr sz="1467"/>
            </a:lvl4pPr>
            <a:lvl5pPr marL="3047924" lvl="4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5pPr>
            <a:lvl6pPr marL="3657509" lvl="5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■"/>
              <a:defRPr sz="1467"/>
            </a:lvl6pPr>
            <a:lvl7pPr marL="4267093" lvl="6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●"/>
              <a:defRPr sz="1467"/>
            </a:lvl7pPr>
            <a:lvl8pPr marL="4876678" lvl="7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8pPr>
            <a:lvl9pPr marL="5486263" lvl="8" indent="-3979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EFA27A"/>
              </a:buClr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ubTitle" idx="7"/>
          </p:nvPr>
        </p:nvSpPr>
        <p:spPr>
          <a:xfrm>
            <a:off x="6486533" y="4392923"/>
            <a:ext cx="50964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Source Code Pro"/>
              <a:buNone/>
              <a:defRPr sz="1067">
                <a:highlight>
                  <a:srgbClr val="EFA27A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8"/>
          </p:nvPr>
        </p:nvSpPr>
        <p:spPr>
          <a:xfrm>
            <a:off x="6486533" y="4733557"/>
            <a:ext cx="5096400" cy="135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A27A"/>
              </a:buClr>
              <a:buSzPts val="1100"/>
              <a:buChar char="●"/>
              <a:defRPr sz="1467"/>
            </a:lvl1pPr>
            <a:lvl2pPr marL="1219170" lvl="1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2pPr>
            <a:lvl3pPr marL="1828754" lvl="2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■"/>
              <a:defRPr sz="1467"/>
            </a:lvl3pPr>
            <a:lvl4pPr marL="2438339" lvl="3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●"/>
              <a:defRPr sz="1467"/>
            </a:lvl4pPr>
            <a:lvl5pPr marL="3047924" lvl="4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5pPr>
            <a:lvl6pPr marL="3657509" lvl="5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■"/>
              <a:defRPr sz="1467"/>
            </a:lvl6pPr>
            <a:lvl7pPr marL="4267093" lvl="6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●"/>
              <a:defRPr sz="1467"/>
            </a:lvl7pPr>
            <a:lvl8pPr marL="4876678" lvl="7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8pPr>
            <a:lvl9pPr marL="5486263" lvl="8" indent="-3979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EFA27A"/>
              </a:buClr>
              <a:buSzPts val="1100"/>
              <a:buChar char="■"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12735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ext Two Column">
  <p:cSld name="Large Text Two Colum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-3733"/>
            <a:ext cx="729200" cy="6858000"/>
          </a:xfrm>
          <a:prstGeom prst="rect">
            <a:avLst/>
          </a:prstGeom>
          <a:solidFill>
            <a:srgbClr val="203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 rot="-5400000">
            <a:off x="-3078783" y="3342233"/>
            <a:ext cx="6864000" cy="1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72524" algn="ctr" rtl="0">
              <a:spcBef>
                <a:spcPts val="0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●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1219170" lvl="1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○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828754" lvl="2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■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2438339" lvl="3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●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3047924" lvl="4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○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3657509" lvl="5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■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4267093" lvl="6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●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4876678" lvl="7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○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5486263" lvl="8" indent="-372524" algn="ctr" rtl="0">
              <a:spcBef>
                <a:spcPts val="2133"/>
              </a:spcBef>
              <a:spcAft>
                <a:spcPts val="2133"/>
              </a:spcAft>
              <a:buClr>
                <a:srgbClr val="6F8297"/>
              </a:buClr>
              <a:buSzPts val="800"/>
              <a:buFont typeface="Source Code Pro"/>
              <a:buChar char="■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2"/>
          </p:nvPr>
        </p:nvSpPr>
        <p:spPr>
          <a:xfrm>
            <a:off x="1397600" y="1718900"/>
            <a:ext cx="10185200" cy="55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4402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297"/>
              </a:buClr>
              <a:buSzPts val="1600"/>
              <a:buChar char="●"/>
              <a:defRPr sz="2133" i="1">
                <a:solidFill>
                  <a:srgbClr val="6F8297"/>
                </a:solidFill>
              </a:defRPr>
            </a:lvl1pPr>
            <a:lvl2pPr marL="1219170" lvl="1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2pPr>
            <a:lvl3pPr marL="1828754" lvl="2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■"/>
              <a:defRPr sz="1467"/>
            </a:lvl3pPr>
            <a:lvl4pPr marL="2438339" lvl="3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●"/>
              <a:defRPr sz="1467"/>
            </a:lvl4pPr>
            <a:lvl5pPr marL="3047924" lvl="4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5pPr>
            <a:lvl6pPr marL="3657509" lvl="5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■"/>
              <a:defRPr sz="1467"/>
            </a:lvl6pPr>
            <a:lvl7pPr marL="4267093" lvl="6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●"/>
              <a:defRPr sz="1467"/>
            </a:lvl7pPr>
            <a:lvl8pPr marL="4876678" lvl="7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8pPr>
            <a:lvl9pPr marL="5486263" lvl="8" indent="-3979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EFA27A"/>
              </a:buClr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1381600" y="828733"/>
            <a:ext cx="10069200" cy="7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3"/>
          </p:nvPr>
        </p:nvSpPr>
        <p:spPr>
          <a:xfrm>
            <a:off x="1397600" y="2740200"/>
            <a:ext cx="47580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Source Code Pro"/>
              <a:buNone/>
              <a:defRPr sz="1067">
                <a:highlight>
                  <a:srgbClr val="EFA27A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72665" y="6204199"/>
            <a:ext cx="361100" cy="33259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>
            <a:spLocks noGrp="1"/>
          </p:cNvSpPr>
          <p:nvPr>
            <p:ph type="body" idx="4"/>
          </p:nvPr>
        </p:nvSpPr>
        <p:spPr>
          <a:xfrm>
            <a:off x="1397600" y="3080833"/>
            <a:ext cx="4758000" cy="303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A27A"/>
              </a:buClr>
              <a:buSzPts val="1100"/>
              <a:buChar char="●"/>
              <a:defRPr sz="1467"/>
            </a:lvl1pPr>
            <a:lvl2pPr marL="1219170" lvl="1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2pPr>
            <a:lvl3pPr marL="1828754" lvl="2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■"/>
              <a:defRPr sz="1467"/>
            </a:lvl3pPr>
            <a:lvl4pPr marL="2438339" lvl="3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●"/>
              <a:defRPr sz="1467"/>
            </a:lvl4pPr>
            <a:lvl5pPr marL="3047924" lvl="4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5pPr>
            <a:lvl6pPr marL="3657509" lvl="5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■"/>
              <a:defRPr sz="1467"/>
            </a:lvl6pPr>
            <a:lvl7pPr marL="4267093" lvl="6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●"/>
              <a:defRPr sz="1467"/>
            </a:lvl7pPr>
            <a:lvl8pPr marL="4876678" lvl="7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8pPr>
            <a:lvl9pPr marL="5486263" lvl="8" indent="-3979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EFA27A"/>
              </a:buClr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5"/>
          </p:nvPr>
        </p:nvSpPr>
        <p:spPr>
          <a:xfrm>
            <a:off x="6692800" y="2740200"/>
            <a:ext cx="47580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Source Code Pro"/>
              <a:buNone/>
              <a:defRPr sz="1067">
                <a:highlight>
                  <a:srgbClr val="EFA27A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6"/>
          </p:nvPr>
        </p:nvSpPr>
        <p:spPr>
          <a:xfrm>
            <a:off x="6692800" y="3080833"/>
            <a:ext cx="4758000" cy="303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A27A"/>
              </a:buClr>
              <a:buSzPts val="1100"/>
              <a:buChar char="●"/>
              <a:defRPr sz="1467"/>
            </a:lvl1pPr>
            <a:lvl2pPr marL="1219170" lvl="1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2pPr>
            <a:lvl3pPr marL="1828754" lvl="2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■"/>
              <a:defRPr sz="1467"/>
            </a:lvl3pPr>
            <a:lvl4pPr marL="2438339" lvl="3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●"/>
              <a:defRPr sz="1467"/>
            </a:lvl4pPr>
            <a:lvl5pPr marL="3047924" lvl="4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5pPr>
            <a:lvl6pPr marL="3657509" lvl="5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■"/>
              <a:defRPr sz="1467"/>
            </a:lvl6pPr>
            <a:lvl7pPr marL="4267093" lvl="6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●"/>
              <a:defRPr sz="1467"/>
            </a:lvl7pPr>
            <a:lvl8pPr marL="4876678" lvl="7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8pPr>
            <a:lvl9pPr marL="5486263" lvl="8" indent="-3979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EFA27A"/>
              </a:buClr>
              <a:buSzPts val="1100"/>
              <a:buChar char="■"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49594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k Examples - Images">
  <p:cSld name="Work Examples - Image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0" y="-3733"/>
            <a:ext cx="729200" cy="6858000"/>
          </a:xfrm>
          <a:prstGeom prst="rect">
            <a:avLst/>
          </a:prstGeom>
          <a:solidFill>
            <a:srgbClr val="203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 rot="-5400000">
            <a:off x="-2752967" y="3016533"/>
            <a:ext cx="6212400" cy="1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72524" algn="ctr" rtl="0">
              <a:spcBef>
                <a:spcPts val="0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●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1219170" lvl="1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○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828754" lvl="2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■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2438339" lvl="3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●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3047924" lvl="4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○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3657509" lvl="5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■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4267093" lvl="6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●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4876678" lvl="7" indent="-372524" algn="ctr" rtl="0">
              <a:spcBef>
                <a:spcPts val="2133"/>
              </a:spcBef>
              <a:spcAft>
                <a:spcPts val="0"/>
              </a:spcAft>
              <a:buClr>
                <a:srgbClr val="6F8297"/>
              </a:buClr>
              <a:buSzPts val="800"/>
              <a:buFont typeface="Source Code Pro"/>
              <a:buChar char="○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5486263" lvl="8" indent="-372524" algn="ctr" rtl="0">
              <a:spcBef>
                <a:spcPts val="2133"/>
              </a:spcBef>
              <a:spcAft>
                <a:spcPts val="2133"/>
              </a:spcAft>
              <a:buClr>
                <a:srgbClr val="6F8297"/>
              </a:buClr>
              <a:buSzPts val="800"/>
              <a:buFont typeface="Source Code Pro"/>
              <a:buChar char="■"/>
              <a:defRPr sz="1067">
                <a:solidFill>
                  <a:srgbClr val="6F8297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1397600" y="1012567"/>
            <a:ext cx="3917200" cy="172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2"/>
          </p:nvPr>
        </p:nvSpPr>
        <p:spPr>
          <a:xfrm>
            <a:off x="1397600" y="2924033"/>
            <a:ext cx="3917200" cy="80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8297"/>
              </a:buClr>
              <a:buSzPts val="1600"/>
              <a:buFont typeface="Source Serif Pro"/>
              <a:buNone/>
              <a:defRPr sz="2133" i="1">
                <a:solidFill>
                  <a:srgbClr val="6F8297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72665" y="6204199"/>
            <a:ext cx="361100" cy="33259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body" idx="3"/>
          </p:nvPr>
        </p:nvSpPr>
        <p:spPr>
          <a:xfrm>
            <a:off x="1397600" y="3841867"/>
            <a:ext cx="3917200" cy="202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A27A"/>
              </a:buClr>
              <a:buSzPts val="1100"/>
              <a:buChar char="●"/>
              <a:defRPr sz="1467"/>
            </a:lvl1pPr>
            <a:lvl2pPr marL="1219170" lvl="1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2pPr>
            <a:lvl3pPr marL="1828754" lvl="2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■"/>
              <a:defRPr sz="1467"/>
            </a:lvl3pPr>
            <a:lvl4pPr marL="2438339" lvl="3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●"/>
              <a:defRPr sz="1467"/>
            </a:lvl4pPr>
            <a:lvl5pPr marL="3047924" lvl="4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5pPr>
            <a:lvl6pPr marL="3657509" lvl="5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■"/>
              <a:defRPr sz="1467"/>
            </a:lvl6pPr>
            <a:lvl7pPr marL="4267093" lvl="6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●"/>
              <a:defRPr sz="1467"/>
            </a:lvl7pPr>
            <a:lvl8pPr marL="4876678" lvl="7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8pPr>
            <a:lvl9pPr marL="5486263" lvl="8" indent="-3979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EFA27A"/>
              </a:buClr>
              <a:buSzPts val="1100"/>
              <a:buChar char="■"/>
              <a:defRPr sz="14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1727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le Pictur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C6BF5CE-279B-5E4C-BEC1-73426B42F6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view of a city&#10;&#10;Description automatically generated">
            <a:extLst>
              <a:ext uri="{FF2B5EF4-FFF2-40B4-BE49-F238E27FC236}">
                <a16:creationId xmlns:a16="http://schemas.microsoft.com/office/drawing/2014/main" id="{E02262EA-95AE-644C-89CE-0E067B63B5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4935A3-2F19-BB47-A734-1541172B5B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5298055"/>
            <a:ext cx="8650942" cy="699333"/>
          </a:xfrm>
        </p:spPr>
        <p:txBody>
          <a:bodyPr anchor="b">
            <a:noAutofit/>
          </a:bodyPr>
          <a:lstStyle>
            <a:lvl1pPr>
              <a:defRPr sz="350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Presentation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EF2F3-A2ED-DB43-B92B-B4FD232E898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199" y="6107906"/>
            <a:ext cx="5177118" cy="54133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4C89B-A300-D847-AB2A-B2356584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7DDC46-2E90-8640-BEFE-F54DCCD857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608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k Examples - Text">
  <p:cSld name="Work Examples - 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ctrTitle"/>
          </p:nvPr>
        </p:nvSpPr>
        <p:spPr>
          <a:xfrm>
            <a:off x="706500" y="667200"/>
            <a:ext cx="6375600" cy="170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06500" y="2630633"/>
            <a:ext cx="6203600" cy="35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A27A"/>
              </a:buClr>
              <a:buSzPts val="1100"/>
              <a:buChar char="●"/>
              <a:defRPr sz="1467"/>
            </a:lvl1pPr>
            <a:lvl2pPr marL="1219170" lvl="1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2pPr>
            <a:lvl3pPr marL="1828754" lvl="2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■"/>
              <a:defRPr sz="1467"/>
            </a:lvl3pPr>
            <a:lvl4pPr marL="2438339" lvl="3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●"/>
              <a:defRPr sz="1467"/>
            </a:lvl4pPr>
            <a:lvl5pPr marL="3047924" lvl="4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5pPr>
            <a:lvl6pPr marL="3657509" lvl="5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■"/>
              <a:defRPr sz="1467"/>
            </a:lvl6pPr>
            <a:lvl7pPr marL="4267093" lvl="6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●"/>
              <a:defRPr sz="1467"/>
            </a:lvl7pPr>
            <a:lvl8pPr marL="4876678" lvl="7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8pPr>
            <a:lvl9pPr marL="5486263" lvl="8" indent="-3979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EFA27A"/>
              </a:buClr>
              <a:buSzPts val="1100"/>
              <a:buChar char="■"/>
              <a:defRPr sz="1467"/>
            </a:lvl9pPr>
          </a:lstStyle>
          <a:p>
            <a:endParaRPr/>
          </a:p>
        </p:txBody>
      </p:sp>
      <p:cxnSp>
        <p:nvCxnSpPr>
          <p:cNvPr id="112" name="Google Shape;112;p16"/>
          <p:cNvCxnSpPr/>
          <p:nvPr/>
        </p:nvCxnSpPr>
        <p:spPr>
          <a:xfrm rot="10800000">
            <a:off x="200" y="667193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CC5C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6"/>
          <p:cNvCxnSpPr/>
          <p:nvPr/>
        </p:nvCxnSpPr>
        <p:spPr>
          <a:xfrm rot="10800000">
            <a:off x="200" y="6146785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CC5C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16"/>
          <p:cNvCxnSpPr/>
          <p:nvPr/>
        </p:nvCxnSpPr>
        <p:spPr>
          <a:xfrm rot="10800000">
            <a:off x="706500" y="1280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BCC5C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6"/>
          <p:cNvCxnSpPr/>
          <p:nvPr/>
        </p:nvCxnSpPr>
        <p:spPr>
          <a:xfrm rot="10800000">
            <a:off x="11481000" y="1280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BCC5C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16"/>
          <p:cNvSpPr/>
          <p:nvPr/>
        </p:nvSpPr>
        <p:spPr>
          <a:xfrm>
            <a:off x="7320500" y="667200"/>
            <a:ext cx="4160400" cy="5479600"/>
          </a:xfrm>
          <a:prstGeom prst="rect">
            <a:avLst/>
          </a:prstGeom>
          <a:solidFill>
            <a:srgbClr val="203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2"/>
          </p:nvPr>
        </p:nvSpPr>
        <p:spPr>
          <a:xfrm>
            <a:off x="7320500" y="936233"/>
            <a:ext cx="39316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Source Code Pro"/>
              <a:buNone/>
              <a:defRPr sz="1067">
                <a:highlight>
                  <a:srgbClr val="EFA27A"/>
                </a:highlight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None/>
              <a:defRPr sz="1333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3"/>
          </p:nvPr>
        </p:nvSpPr>
        <p:spPr>
          <a:xfrm>
            <a:off x="7611733" y="1313600"/>
            <a:ext cx="3640400" cy="451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100"/>
              <a:buFont typeface="Source Code Pro"/>
              <a:buChar char="●"/>
              <a:defRPr sz="1467">
                <a:solidFill>
                  <a:srgbClr val="EEEEE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1219170" lvl="1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EEEEE"/>
              </a:buClr>
              <a:buSzPts val="1100"/>
              <a:buFont typeface="Source Code Pro"/>
              <a:buChar char="○"/>
              <a:defRPr sz="1467">
                <a:solidFill>
                  <a:srgbClr val="EEEEE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828754" lvl="2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EEEEE"/>
              </a:buClr>
              <a:buSzPts val="1100"/>
              <a:buFont typeface="Source Code Pro"/>
              <a:buChar char="■"/>
              <a:defRPr sz="1467">
                <a:solidFill>
                  <a:srgbClr val="EEEEE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2438339" lvl="3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EEEEE"/>
              </a:buClr>
              <a:buSzPts val="1100"/>
              <a:buFont typeface="Source Code Pro"/>
              <a:buChar char="●"/>
              <a:defRPr sz="1467">
                <a:solidFill>
                  <a:srgbClr val="EEEEE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3047924" lvl="4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EEEEE"/>
              </a:buClr>
              <a:buSzPts val="1100"/>
              <a:buFont typeface="Source Code Pro"/>
              <a:buChar char="○"/>
              <a:defRPr sz="1467">
                <a:solidFill>
                  <a:srgbClr val="EEEEE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3657509" lvl="5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EEEEE"/>
              </a:buClr>
              <a:buSzPts val="1100"/>
              <a:buFont typeface="Source Code Pro"/>
              <a:buChar char="■"/>
              <a:defRPr sz="1467">
                <a:solidFill>
                  <a:srgbClr val="EEEEE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4267093" lvl="6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EEEEE"/>
              </a:buClr>
              <a:buSzPts val="1100"/>
              <a:buFont typeface="Source Code Pro"/>
              <a:buChar char="●"/>
              <a:defRPr sz="1467">
                <a:solidFill>
                  <a:srgbClr val="EEEEE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4876678" lvl="7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EEEEE"/>
              </a:buClr>
              <a:buSzPts val="1100"/>
              <a:buFont typeface="Source Code Pro"/>
              <a:buChar char="○"/>
              <a:defRPr sz="1467">
                <a:solidFill>
                  <a:srgbClr val="EEEEE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5486263" lvl="8" indent="-3979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EEEEEE"/>
              </a:buClr>
              <a:buSzPts val="1100"/>
              <a:buFont typeface="Source Code Pro"/>
              <a:buChar char="■"/>
              <a:defRPr sz="1467">
                <a:solidFill>
                  <a:srgbClr val="EEEEE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43896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 - Timeline 1">
  <p:cSld name="Split Screen - Timeline 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ctrTitle"/>
          </p:nvPr>
        </p:nvSpPr>
        <p:spPr>
          <a:xfrm>
            <a:off x="6894033" y="667200"/>
            <a:ext cx="4587200" cy="170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6894033" y="2630633"/>
            <a:ext cx="4587200" cy="35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A27A"/>
              </a:buClr>
              <a:buSzPts val="1100"/>
              <a:buChar char="●"/>
              <a:defRPr sz="1467"/>
            </a:lvl1pPr>
            <a:lvl2pPr marL="1219170" lvl="1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2pPr>
            <a:lvl3pPr marL="1828754" lvl="2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■"/>
              <a:defRPr sz="1467"/>
            </a:lvl3pPr>
            <a:lvl4pPr marL="2438339" lvl="3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●"/>
              <a:defRPr sz="1467"/>
            </a:lvl4pPr>
            <a:lvl5pPr marL="3047924" lvl="4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5pPr>
            <a:lvl6pPr marL="3657509" lvl="5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■"/>
              <a:defRPr sz="1467"/>
            </a:lvl6pPr>
            <a:lvl7pPr marL="4267093" lvl="6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●"/>
              <a:defRPr sz="1467"/>
            </a:lvl7pPr>
            <a:lvl8pPr marL="4876678" lvl="7" indent="-3979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FA27A"/>
              </a:buClr>
              <a:buSzPts val="1100"/>
              <a:buChar char="○"/>
              <a:defRPr sz="1467"/>
            </a:lvl8pPr>
            <a:lvl9pPr marL="5486263" lvl="8" indent="-3979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EFA27A"/>
              </a:buClr>
              <a:buSzPts val="1100"/>
              <a:buChar char="■"/>
              <a:defRPr sz="1467"/>
            </a:lvl9pPr>
          </a:lstStyle>
          <a:p>
            <a:endParaRPr/>
          </a:p>
        </p:txBody>
      </p:sp>
      <p:cxnSp>
        <p:nvCxnSpPr>
          <p:cNvPr id="122" name="Google Shape;122;p17"/>
          <p:cNvCxnSpPr/>
          <p:nvPr/>
        </p:nvCxnSpPr>
        <p:spPr>
          <a:xfrm rot="10800000">
            <a:off x="200" y="6146785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CC5C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7"/>
          <p:cNvCxnSpPr/>
          <p:nvPr/>
        </p:nvCxnSpPr>
        <p:spPr>
          <a:xfrm rot="10800000">
            <a:off x="11480900" y="-2200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BCC5C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7"/>
          <p:cNvCxnSpPr/>
          <p:nvPr/>
        </p:nvCxnSpPr>
        <p:spPr>
          <a:xfrm rot="10800000">
            <a:off x="200" y="667185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BCC5C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7"/>
          <p:cNvSpPr/>
          <p:nvPr/>
        </p:nvSpPr>
        <p:spPr>
          <a:xfrm>
            <a:off x="0" y="0"/>
            <a:ext cx="6103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26" name="Google Shape;126;p17"/>
          <p:cNvCxnSpPr/>
          <p:nvPr/>
        </p:nvCxnSpPr>
        <p:spPr>
          <a:xfrm rot="10800000">
            <a:off x="6894033" y="-2200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BCC5C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17"/>
          <p:cNvSpPr/>
          <p:nvPr/>
        </p:nvSpPr>
        <p:spPr>
          <a:xfrm>
            <a:off x="11480900" y="460800"/>
            <a:ext cx="214400" cy="206400"/>
          </a:xfrm>
          <a:prstGeom prst="rect">
            <a:avLst/>
          </a:prstGeom>
          <a:solidFill>
            <a:srgbClr val="EFA2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17"/>
          <p:cNvSpPr/>
          <p:nvPr/>
        </p:nvSpPr>
        <p:spPr>
          <a:xfrm>
            <a:off x="6679633" y="6146633"/>
            <a:ext cx="214400" cy="206400"/>
          </a:xfrm>
          <a:prstGeom prst="rect">
            <a:avLst/>
          </a:prstGeom>
          <a:solidFill>
            <a:srgbClr val="EFA2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639216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ext Block 1 1">
  <p:cSld name="Large Text Block 1 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/>
          <p:nvPr/>
        </p:nvSpPr>
        <p:spPr>
          <a:xfrm>
            <a:off x="0" y="-3733"/>
            <a:ext cx="6109200" cy="6858000"/>
          </a:xfrm>
          <a:prstGeom prst="rect">
            <a:avLst/>
          </a:prstGeom>
          <a:solidFill>
            <a:srgbClr val="203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72665" y="6204199"/>
            <a:ext cx="361100" cy="332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69819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ext Block 1 1 1">
  <p:cSld name="Large Text Block 1 1 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72665" y="274232"/>
            <a:ext cx="361100" cy="33259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/>
          <p:nvPr/>
        </p:nvSpPr>
        <p:spPr>
          <a:xfrm>
            <a:off x="533" y="0"/>
            <a:ext cx="12192000" cy="683200"/>
          </a:xfrm>
          <a:prstGeom prst="rect">
            <a:avLst/>
          </a:prstGeom>
          <a:solidFill>
            <a:srgbClr val="203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72665" y="175299"/>
            <a:ext cx="361100" cy="3325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08707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ext Block 1 1 1 1">
  <p:cSld name="Large Text Block 1 1 1 1">
    <p:bg>
      <p:bgPr>
        <a:solidFill>
          <a:srgbClr val="BCC5CF">
            <a:alpha val="0"/>
          </a:srgbClr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72665" y="274232"/>
            <a:ext cx="361100" cy="33259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/>
          <p:nvPr/>
        </p:nvSpPr>
        <p:spPr>
          <a:xfrm>
            <a:off x="533" y="0"/>
            <a:ext cx="12192000" cy="683200"/>
          </a:xfrm>
          <a:prstGeom prst="rect">
            <a:avLst/>
          </a:prstGeom>
          <a:solidFill>
            <a:srgbClr val="203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72665" y="175299"/>
            <a:ext cx="361100" cy="33259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/>
          <p:nvPr/>
        </p:nvSpPr>
        <p:spPr>
          <a:xfrm>
            <a:off x="0" y="686833"/>
            <a:ext cx="2438400" cy="6171200"/>
          </a:xfrm>
          <a:prstGeom prst="rect">
            <a:avLst/>
          </a:prstGeom>
          <a:solidFill>
            <a:srgbClr val="EFF2F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20"/>
          <p:cNvSpPr/>
          <p:nvPr/>
        </p:nvSpPr>
        <p:spPr>
          <a:xfrm>
            <a:off x="4877013" y="686833"/>
            <a:ext cx="2438400" cy="6171200"/>
          </a:xfrm>
          <a:prstGeom prst="rect">
            <a:avLst/>
          </a:prstGeom>
          <a:solidFill>
            <a:srgbClr val="EFF2F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20"/>
          <p:cNvSpPr/>
          <p:nvPr/>
        </p:nvSpPr>
        <p:spPr>
          <a:xfrm>
            <a:off x="9754027" y="686833"/>
            <a:ext cx="2438400" cy="6171200"/>
          </a:xfrm>
          <a:prstGeom prst="rect">
            <a:avLst/>
          </a:prstGeom>
          <a:solidFill>
            <a:srgbClr val="EFF2F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418360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ctrTitle"/>
          </p:nvPr>
        </p:nvSpPr>
        <p:spPr>
          <a:xfrm>
            <a:off x="681031" y="771351"/>
            <a:ext cx="91440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 Black"/>
              <a:buNone/>
              <a:defRPr sz="4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"/>
          </p:nvPr>
        </p:nvSpPr>
        <p:spPr>
          <a:xfrm>
            <a:off x="681031" y="1410264"/>
            <a:ext cx="9144000" cy="2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46" name="Google Shape;146;p21"/>
          <p:cNvSpPr>
            <a:spLocks noGrp="1"/>
          </p:cNvSpPr>
          <p:nvPr>
            <p:ph type="pic" idx="2"/>
          </p:nvPr>
        </p:nvSpPr>
        <p:spPr>
          <a:xfrm>
            <a:off x="7558269" y="0"/>
            <a:ext cx="46336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0609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916">
          <p15:clr>
            <a:srgbClr val="FBAE40"/>
          </p15:clr>
        </p15:guide>
        <p15:guide id="4" orient="horz" pos="324">
          <p15:clr>
            <a:srgbClr val="FBAE40"/>
          </p15:clr>
        </p15:guide>
        <p15:guide id="5" pos="288">
          <p15:clr>
            <a:srgbClr val="FBAE40"/>
          </p15:clr>
        </p15:guide>
        <p15:guide id="6" pos="5472">
          <p15:clr>
            <a:srgbClr val="FBAE40"/>
          </p15:clr>
        </p15:guide>
        <p15:guide id="7" orient="horz" pos="302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2131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 Pictur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C6BF5CE-279B-5E4C-BEC1-73426B42F6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E95F359D-F37A-5742-8D6F-89B4F001E2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0"/>
            <a:ext cx="12192000" cy="5029200"/>
          </a:xfrm>
          <a:solidFill>
            <a:schemeClr val="tx2"/>
          </a:solidFill>
        </p:spPr>
        <p:txBody>
          <a:bodyPr tIns="57600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To add picture click icon in the center of this box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935A3-2F19-BB47-A734-1541172B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298055"/>
            <a:ext cx="8650942" cy="699333"/>
          </a:xfrm>
        </p:spPr>
        <p:txBody>
          <a:bodyPr anchor="b">
            <a:noAutofit/>
          </a:bodyPr>
          <a:lstStyle>
            <a:lvl1pPr>
              <a:defRPr sz="35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EF2F3-A2ED-DB43-B92B-B4FD232E8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6107906"/>
            <a:ext cx="5177118" cy="54133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4C89B-A300-D847-AB2A-B2356584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7DDC46-2E90-8640-BEFE-F54DCCD857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9E095-61D4-C54B-877D-BBB5F9600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349250"/>
            <a:ext cx="2246313" cy="33020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3964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5ED16-5137-5246-9F82-8B6BEE4D25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15230"/>
            <a:ext cx="11394140" cy="837374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Content Page — Insert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2ED0-80F7-D646-AD27-65752926C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537351"/>
            <a:ext cx="11394141" cy="435133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67CB6-79F8-3046-9809-02A531D6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973" y="350310"/>
            <a:ext cx="447225" cy="187241"/>
          </a:xfrm>
        </p:spPr>
        <p:txBody>
          <a:bodyPr>
            <a:noAutofit/>
          </a:bodyPr>
          <a:lstStyle>
            <a:lvl1pPr algn="ctr">
              <a:defRPr sz="1100" b="1" baseline="0"/>
            </a:lvl1pPr>
          </a:lstStyle>
          <a:p>
            <a:fld id="{DB7DDC46-2E90-8640-BEFE-F54DCCD857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E15990-551A-CF41-8FB5-20F066FBFB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Oklahoma | Presentation Title | Date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A55AF3-268D-446F-A2FD-D3C20299D3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00" y="5461001"/>
            <a:ext cx="1422955" cy="122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45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5ED16-5137-5246-9F82-8B6BEE4D25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15230"/>
            <a:ext cx="11394140" cy="837374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Content Page — Insert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2ED0-80F7-D646-AD27-65752926C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537351"/>
            <a:ext cx="11394141" cy="435133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67CB6-79F8-3046-9809-02A531D6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973" y="350310"/>
            <a:ext cx="447225" cy="187241"/>
          </a:xfrm>
        </p:spPr>
        <p:txBody>
          <a:bodyPr>
            <a:noAutofit/>
          </a:bodyPr>
          <a:lstStyle>
            <a:lvl1pPr algn="ctr">
              <a:defRPr sz="1100" b="1" baseline="0"/>
            </a:lvl1pPr>
          </a:lstStyle>
          <a:p>
            <a:fld id="{DB7DDC46-2E90-8640-BEFE-F54DCCD857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E15990-551A-CF41-8FB5-20F066FBFB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Oklahoma | Presentation Title | Date </a:t>
            </a:r>
          </a:p>
        </p:txBody>
      </p:sp>
    </p:spTree>
    <p:extLst>
      <p:ext uri="{BB962C8B-B14F-4D97-AF65-F5344CB8AC3E}">
        <p14:creationId xmlns:p14="http://schemas.microsoft.com/office/powerpoint/2010/main" val="2969498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5ED16-5137-5246-9F82-8B6BEE4D25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15230"/>
            <a:ext cx="11394140" cy="837374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Content Page — Insert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2ED0-80F7-D646-AD27-65752926C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537351"/>
            <a:ext cx="11394141" cy="435133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67CB6-79F8-3046-9809-02A531D6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973" y="350310"/>
            <a:ext cx="447225" cy="187241"/>
          </a:xfrm>
        </p:spPr>
        <p:txBody>
          <a:bodyPr>
            <a:noAutofit/>
          </a:bodyPr>
          <a:lstStyle>
            <a:lvl1pPr algn="ctr">
              <a:defRPr sz="1100" b="1" baseline="0"/>
            </a:lvl1pPr>
          </a:lstStyle>
          <a:p>
            <a:fld id="{DB7DDC46-2E90-8640-BEFE-F54DCCD857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E15990-551A-CF41-8FB5-20F066FBFB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Oklahoma | Presentation Title | Date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5A1C8BA-147B-409A-83BC-779B7FE0C3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013" r="15473"/>
          <a:stretch/>
        </p:blipFill>
        <p:spPr>
          <a:xfrm>
            <a:off x="7399456" y="0"/>
            <a:ext cx="5079623" cy="516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23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5ED16-5137-5246-9F82-8B6BEE4D25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15230"/>
            <a:ext cx="11394140" cy="837374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Content Page — Insert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2ED0-80F7-D646-AD27-65752926C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217" y="1537351"/>
            <a:ext cx="6531239" cy="4351338"/>
          </a:xfrm>
        </p:spPr>
        <p:txBody>
          <a:bodyPr>
            <a:no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67CB6-79F8-3046-9809-02A531D6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973" y="350310"/>
            <a:ext cx="447225" cy="187241"/>
          </a:xfrm>
        </p:spPr>
        <p:txBody>
          <a:bodyPr>
            <a:noAutofit/>
          </a:bodyPr>
          <a:lstStyle>
            <a:lvl1pPr algn="ctr">
              <a:defRPr sz="1100" b="1" baseline="0"/>
            </a:lvl1pPr>
          </a:lstStyle>
          <a:p>
            <a:fld id="{DB7DDC46-2E90-8640-BEFE-F54DCCD857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E15990-551A-CF41-8FB5-20F066FBFB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Oklahoma | Presentation Title | Date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5A1C8BA-147B-409A-83BC-779B7FE0C3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013" r="15473"/>
          <a:stretch/>
        </p:blipFill>
        <p:spPr>
          <a:xfrm>
            <a:off x="7399456" y="0"/>
            <a:ext cx="5079623" cy="5167423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55885087-FED7-4504-B44A-418F7A22B7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98" y="1602547"/>
            <a:ext cx="298480" cy="306934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C6A65DBE-578D-4DDA-A4BD-6F0763C6A5B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98" y="2806236"/>
            <a:ext cx="298480" cy="306935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ED25C4A8-0B5D-42B2-B646-6B55498990C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98" y="3646881"/>
            <a:ext cx="298480" cy="306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DA2D69-05EE-4A35-855E-132530F3CBC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98" y="4365303"/>
            <a:ext cx="296998" cy="30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87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5ED16-5137-5246-9F82-8B6BEE4D25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15230"/>
            <a:ext cx="11099800" cy="837374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/>
              <a:t>Split Content Page — Insert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2ED0-80F7-D646-AD27-65752926C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36192"/>
            <a:ext cx="5384800" cy="435133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67CB6-79F8-3046-9809-02A531D6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7DDC46-2E90-8640-BEFE-F54DCCD857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7D3AE5-ADF3-8D43-871F-66ED09FE858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72200" y="1536192"/>
            <a:ext cx="5384800" cy="435133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B369CDA-1C54-C44F-A2BE-9DBB36FBA65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Oklahoma | Presentation Title | Date </a:t>
            </a:r>
          </a:p>
        </p:txBody>
      </p:sp>
    </p:spTree>
    <p:extLst>
      <p:ext uri="{BB962C8B-B14F-4D97-AF65-F5344CB8AC3E}">
        <p14:creationId xmlns:p14="http://schemas.microsoft.com/office/powerpoint/2010/main" val="796316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A8CEA2-5F55-2D48-BA3F-C9B13AF4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15230"/>
            <a:ext cx="11394141" cy="837374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/>
              <a:t>Content Page — Insert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E648A-7202-1A45-A150-09C33B8DE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37351"/>
            <a:ext cx="8458200" cy="43513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16417-6275-E049-BABF-0D5B83FF6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8141" y="6378575"/>
            <a:ext cx="2743200" cy="198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DDC46-2E90-8640-BEFE-F54DCCD857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C6D8E-ECFE-5644-850D-BC83613EA3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198" y="6378575"/>
            <a:ext cx="8458199" cy="198338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Oklahoma | Presentation Title | Date </a:t>
            </a:r>
          </a:p>
        </p:txBody>
      </p:sp>
    </p:spTree>
    <p:extLst>
      <p:ext uri="{BB962C8B-B14F-4D97-AF65-F5344CB8AC3E}">
        <p14:creationId xmlns:p14="http://schemas.microsoft.com/office/powerpoint/2010/main" val="362741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702" r:id="rId3"/>
    <p:sldLayoutId id="2147483664" r:id="rId4"/>
    <p:sldLayoutId id="2147483665" r:id="rId5"/>
    <p:sldLayoutId id="2147483703" r:id="rId6"/>
    <p:sldLayoutId id="2147483705" r:id="rId7"/>
    <p:sldLayoutId id="2147483706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9200" indent="-1778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66750" indent="-230188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890588" indent="-223838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16013" indent="-225425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560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B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3751"/>
              </a:buClr>
              <a:buSzPts val="3000"/>
              <a:buFont typeface="Source Serif Pro"/>
              <a:buNone/>
              <a:defRPr sz="3000" b="1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03751"/>
              </a:buClr>
              <a:buSzPts val="3000"/>
              <a:buFont typeface="Source Serif Pro"/>
              <a:buNone/>
              <a:defRPr sz="3000" b="1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03751"/>
              </a:buClr>
              <a:buSzPts val="3000"/>
              <a:buFont typeface="Source Serif Pro"/>
              <a:buNone/>
              <a:defRPr sz="3000" b="1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03751"/>
              </a:buClr>
              <a:buSzPts val="3000"/>
              <a:buFont typeface="Source Serif Pro"/>
              <a:buNone/>
              <a:defRPr sz="3000" b="1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03751"/>
              </a:buClr>
              <a:buSzPts val="3000"/>
              <a:buFont typeface="Source Serif Pro"/>
              <a:buNone/>
              <a:defRPr sz="3000" b="1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03751"/>
              </a:buClr>
              <a:buSzPts val="3000"/>
              <a:buFont typeface="Source Serif Pro"/>
              <a:buNone/>
              <a:defRPr sz="3000" b="1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03751"/>
              </a:buClr>
              <a:buSzPts val="3000"/>
              <a:buFont typeface="Source Serif Pro"/>
              <a:buNone/>
              <a:defRPr sz="3000" b="1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03751"/>
              </a:buClr>
              <a:buSzPts val="3000"/>
              <a:buFont typeface="Source Serif Pro"/>
              <a:buNone/>
              <a:defRPr sz="3000" b="1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03751"/>
              </a:buClr>
              <a:buSzPts val="3000"/>
              <a:buFont typeface="Source Serif Pro"/>
              <a:buNone/>
              <a:defRPr sz="3000" b="1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3751"/>
              </a:buClr>
              <a:buSzPts val="1100"/>
              <a:buFont typeface="Source Serif Pro"/>
              <a:buChar char="●"/>
              <a:defRPr sz="1100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3751"/>
              </a:buClr>
              <a:buSzPts val="1100"/>
              <a:buFont typeface="Source Serif Pro"/>
              <a:buChar char="○"/>
              <a:defRPr sz="1100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3751"/>
              </a:buClr>
              <a:buSzPts val="1100"/>
              <a:buFont typeface="Source Serif Pro"/>
              <a:buChar char="■"/>
              <a:defRPr sz="1100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3751"/>
              </a:buClr>
              <a:buSzPts val="1100"/>
              <a:buFont typeface="Source Serif Pro"/>
              <a:buChar char="●"/>
              <a:defRPr sz="1100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3751"/>
              </a:buClr>
              <a:buSzPts val="1100"/>
              <a:buFont typeface="Source Serif Pro"/>
              <a:buChar char="○"/>
              <a:defRPr sz="1100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3751"/>
              </a:buClr>
              <a:buSzPts val="1100"/>
              <a:buFont typeface="Source Serif Pro"/>
              <a:buChar char="■"/>
              <a:defRPr sz="1100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3751"/>
              </a:buClr>
              <a:buSzPts val="1100"/>
              <a:buFont typeface="Source Serif Pro"/>
              <a:buChar char="●"/>
              <a:defRPr sz="1100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3751"/>
              </a:buClr>
              <a:buSzPts val="1100"/>
              <a:buFont typeface="Source Serif Pro"/>
              <a:buChar char="○"/>
              <a:defRPr sz="1100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3751"/>
              </a:buClr>
              <a:buSzPts val="1100"/>
              <a:buFont typeface="Source Serif Pro"/>
              <a:buChar char="■"/>
              <a:defRPr sz="1100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40018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697FFB-13F9-4AD3-92B3-D921C022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ODOT Image Recognition PoC</a:t>
            </a:r>
            <a:br>
              <a:rPr lang="en-US" b="1" dirty="0"/>
            </a:br>
            <a:br>
              <a:rPr lang="en-US" dirty="0"/>
            </a:br>
            <a:r>
              <a:rPr lang="en-US" sz="2400" dirty="0"/>
              <a:t>By Dakota Rennels, DS</a:t>
            </a:r>
            <a:br>
              <a:rPr lang="en-US" sz="2400" dirty="0"/>
            </a:br>
            <a:r>
              <a:rPr lang="en-US" sz="2400" dirty="0"/>
              <a:t>OMES Data Science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28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6B115-DE31-429E-AB82-1655E0B9D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23" y="2514930"/>
            <a:ext cx="5204013" cy="1370940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 Detection Process Methodology and Model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D7C836-2126-6C03-01E0-431A4E338307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43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3"/>
          <p:cNvPicPr preferRelativeResize="0"/>
          <p:nvPr/>
        </p:nvPicPr>
        <p:blipFill rotWithShape="1">
          <a:blip r:embed="rId3">
            <a:alphaModFix/>
          </a:blip>
          <a:srcRect l="25198" t="7986" r="24433" b="8204"/>
          <a:stretch/>
        </p:blipFill>
        <p:spPr>
          <a:xfrm>
            <a:off x="11446554" y="6092679"/>
            <a:ext cx="604333" cy="62076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 txBox="1">
            <a:spLocks noGrp="1"/>
          </p:cNvSpPr>
          <p:nvPr>
            <p:ph type="ctrTitle"/>
          </p:nvPr>
        </p:nvSpPr>
        <p:spPr>
          <a:xfrm>
            <a:off x="478600" y="309877"/>
            <a:ext cx="115492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3600" b="0">
                <a:solidFill>
                  <a:srgbClr val="217CB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Methodology Overview</a:t>
            </a:r>
            <a:endParaRPr sz="3600" b="0">
              <a:solidFill>
                <a:srgbClr val="217CB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" name="Google Shape;325;p34">
            <a:extLst>
              <a:ext uri="{FF2B5EF4-FFF2-40B4-BE49-F238E27FC236}">
                <a16:creationId xmlns:a16="http://schemas.microsoft.com/office/drawing/2014/main" id="{D9FEE9CF-63BD-034E-A2FC-95A06C75CD3F}"/>
              </a:ext>
            </a:extLst>
          </p:cNvPr>
          <p:cNvSpPr txBox="1">
            <a:spLocks/>
          </p:cNvSpPr>
          <p:nvPr/>
        </p:nvSpPr>
        <p:spPr>
          <a:xfrm>
            <a:off x="1728603" y="1502908"/>
            <a:ext cx="10020117" cy="441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erif Pro"/>
              <a:buNone/>
              <a:defRPr sz="900" b="0" i="0" u="none" strike="noStrike" cap="none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L="914400" marR="0" lvl="1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erif Pro"/>
              <a:buNone/>
              <a:defRPr sz="15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marL="1371600" marR="0" lvl="2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None/>
              <a:defRPr sz="14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marL="1828800" marR="0" lvl="3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marL="2286000" marR="0" lvl="4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marL="2743200" marR="0" lvl="5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marL="3200400" marR="0" lvl="6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marL="3657600" marR="0" lvl="7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marL="4114800" marR="0" lvl="8" indent="-298450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pPr marL="0" indent="0" defTabSz="1219170">
              <a:lnSpc>
                <a:spcPct val="100000"/>
              </a:lnSpc>
              <a:spcBef>
                <a:spcPts val="0"/>
              </a:spcBef>
              <a:buClr>
                <a:srgbClr val="203751"/>
              </a:buClr>
            </a:pPr>
            <a:r>
              <a:rPr lang="en-US" sz="2400" kern="0">
                <a:solidFill>
                  <a:srgbClr val="000000"/>
                </a:solidFill>
                <a:latin typeface="Montserrat Light"/>
                <a:ea typeface="Montserrat"/>
                <a:cs typeface="Montserrat"/>
                <a:sym typeface="Montserrat"/>
              </a:rPr>
              <a:t>Mapping Images</a:t>
            </a:r>
          </a:p>
        </p:txBody>
      </p:sp>
      <p:pic>
        <p:nvPicPr>
          <p:cNvPr id="9" name="Google Shape;328;p34">
            <a:extLst>
              <a:ext uri="{FF2B5EF4-FFF2-40B4-BE49-F238E27FC236}">
                <a16:creationId xmlns:a16="http://schemas.microsoft.com/office/drawing/2014/main" id="{B185DCFA-14B9-C34D-9541-B5DAAD261EA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262" y="1553864"/>
            <a:ext cx="333100" cy="3392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429B83-38E6-E3C5-13D3-1DC5D84DE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32461" y="1893129"/>
            <a:ext cx="60959" cy="60959"/>
          </a:xfrm>
        </p:spPr>
        <p:txBody>
          <a:bodyPr anchor="ctr">
            <a:noAutofit/>
          </a:bodyPr>
          <a:lstStyle/>
          <a:p>
            <a:endParaRPr lang="en-US" sz="133">
              <a:latin typeface="Montserrat Light" panose="00000400000000000000" pitchFamily="2" charset="0"/>
              <a:ea typeface="Source Serif Pro" panose="02040603050405020204" pitchFamily="18" charset="0"/>
            </a:endParaRP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AB34F4BA-30C5-211E-2D26-27AEE2D8FB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73" y="2357193"/>
            <a:ext cx="387289" cy="398260"/>
          </a:xfrm>
          <a:prstGeom prst="rect">
            <a:avLst/>
          </a:prstGeom>
        </p:spPr>
      </p:pic>
      <p:sp>
        <p:nvSpPr>
          <p:cNvPr id="11" name="Google Shape;325;p34">
            <a:extLst>
              <a:ext uri="{FF2B5EF4-FFF2-40B4-BE49-F238E27FC236}">
                <a16:creationId xmlns:a16="http://schemas.microsoft.com/office/drawing/2014/main" id="{119478D0-4AC2-B3F2-B1DA-DB2A12986849}"/>
              </a:ext>
            </a:extLst>
          </p:cNvPr>
          <p:cNvSpPr txBox="1">
            <a:spLocks/>
          </p:cNvSpPr>
          <p:nvPr/>
        </p:nvSpPr>
        <p:spPr>
          <a:xfrm>
            <a:off x="1728603" y="2343443"/>
            <a:ext cx="10020117" cy="441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erif Pro"/>
              <a:buNone/>
              <a:defRPr sz="900" b="0" i="0" u="none" strike="noStrike" cap="none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L="914400" marR="0" lvl="1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erif Pro"/>
              <a:buNone/>
              <a:defRPr sz="15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marL="1371600" marR="0" lvl="2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None/>
              <a:defRPr sz="14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marL="1828800" marR="0" lvl="3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marL="2286000" marR="0" lvl="4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marL="2743200" marR="0" lvl="5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marL="3200400" marR="0" lvl="6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marL="3657600" marR="0" lvl="7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marL="4114800" marR="0" lvl="8" indent="-298450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pPr marL="0" indent="0" defTabSz="1219170">
              <a:lnSpc>
                <a:spcPct val="100000"/>
              </a:lnSpc>
              <a:spcBef>
                <a:spcPts val="0"/>
              </a:spcBef>
              <a:buClr>
                <a:srgbClr val="203751"/>
              </a:buClr>
            </a:pPr>
            <a:r>
              <a:rPr lang="en-US" sz="2400" kern="0">
                <a:solidFill>
                  <a:srgbClr val="000000"/>
                </a:solidFill>
                <a:latin typeface="Montserrat Light"/>
                <a:ea typeface="Montserrat"/>
                <a:cs typeface="Montserrat"/>
                <a:sym typeface="Montserrat"/>
              </a:rPr>
              <a:t>Image Annotation</a:t>
            </a:r>
          </a:p>
        </p:txBody>
      </p:sp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2556F08B-36D1-8F9E-9650-F8956D40BC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62" y="3219517"/>
            <a:ext cx="377535" cy="388228"/>
          </a:xfrm>
          <a:prstGeom prst="rect">
            <a:avLst/>
          </a:prstGeom>
        </p:spPr>
      </p:pic>
      <p:sp>
        <p:nvSpPr>
          <p:cNvPr id="13" name="Google Shape;325;p34">
            <a:extLst>
              <a:ext uri="{FF2B5EF4-FFF2-40B4-BE49-F238E27FC236}">
                <a16:creationId xmlns:a16="http://schemas.microsoft.com/office/drawing/2014/main" id="{B585D4D1-5BD7-C90C-BE20-EA184442B94A}"/>
              </a:ext>
            </a:extLst>
          </p:cNvPr>
          <p:cNvSpPr txBox="1">
            <a:spLocks/>
          </p:cNvSpPr>
          <p:nvPr/>
        </p:nvSpPr>
        <p:spPr>
          <a:xfrm>
            <a:off x="1728603" y="3208412"/>
            <a:ext cx="10020117" cy="441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erif Pro"/>
              <a:buNone/>
              <a:defRPr sz="900" b="0" i="0" u="none" strike="noStrike" cap="none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L="914400" marR="0" lvl="1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erif Pro"/>
              <a:buNone/>
              <a:defRPr sz="15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marL="1371600" marR="0" lvl="2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None/>
              <a:defRPr sz="14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marL="1828800" marR="0" lvl="3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marL="2286000" marR="0" lvl="4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marL="2743200" marR="0" lvl="5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marL="3200400" marR="0" lvl="6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marL="3657600" marR="0" lvl="7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marL="4114800" marR="0" lvl="8" indent="-298450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pPr marL="0" indent="0" defTabSz="1219170">
              <a:lnSpc>
                <a:spcPct val="100000"/>
              </a:lnSpc>
              <a:spcBef>
                <a:spcPts val="0"/>
              </a:spcBef>
              <a:buClr>
                <a:srgbClr val="203751"/>
              </a:buClr>
            </a:pPr>
            <a:r>
              <a:rPr lang="en-US" sz="2400" kern="0">
                <a:solidFill>
                  <a:srgbClr val="000000"/>
                </a:solidFill>
                <a:latin typeface="Montserrat Light"/>
                <a:ea typeface="Montserrat"/>
                <a:cs typeface="Montserrat"/>
                <a:sym typeface="Montserrat"/>
              </a:rPr>
              <a:t>Training the Model</a:t>
            </a:r>
          </a:p>
        </p:txBody>
      </p:sp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6C9124AA-6F29-63AA-F72D-DB83D31BA0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5" y="4071808"/>
            <a:ext cx="387291" cy="398261"/>
          </a:xfrm>
          <a:prstGeom prst="rect">
            <a:avLst/>
          </a:prstGeom>
        </p:spPr>
      </p:pic>
      <p:sp>
        <p:nvSpPr>
          <p:cNvPr id="15" name="Google Shape;325;p34">
            <a:extLst>
              <a:ext uri="{FF2B5EF4-FFF2-40B4-BE49-F238E27FC236}">
                <a16:creationId xmlns:a16="http://schemas.microsoft.com/office/drawing/2014/main" id="{516B8C9B-D787-25BB-47AB-9606E162B233}"/>
              </a:ext>
            </a:extLst>
          </p:cNvPr>
          <p:cNvSpPr txBox="1">
            <a:spLocks/>
          </p:cNvSpPr>
          <p:nvPr/>
        </p:nvSpPr>
        <p:spPr>
          <a:xfrm>
            <a:off x="1728603" y="4050351"/>
            <a:ext cx="10020117" cy="441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erif Pro"/>
              <a:buNone/>
              <a:defRPr sz="900" b="0" i="0" u="none" strike="noStrike" cap="none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L="914400" marR="0" lvl="1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erif Pro"/>
              <a:buNone/>
              <a:defRPr sz="15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marL="1371600" marR="0" lvl="2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None/>
              <a:defRPr sz="14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marL="1828800" marR="0" lvl="3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marL="2286000" marR="0" lvl="4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marL="2743200" marR="0" lvl="5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marL="3200400" marR="0" lvl="6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marL="3657600" marR="0" lvl="7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marL="4114800" marR="0" lvl="8" indent="-298450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pPr marL="0" indent="0" defTabSz="1219170">
              <a:lnSpc>
                <a:spcPct val="100000"/>
              </a:lnSpc>
              <a:spcBef>
                <a:spcPts val="0"/>
              </a:spcBef>
              <a:buClr>
                <a:srgbClr val="203751"/>
              </a:buClr>
            </a:pPr>
            <a:r>
              <a:rPr lang="en-US" sz="2400" kern="0">
                <a:solidFill>
                  <a:srgbClr val="000000"/>
                </a:solidFill>
                <a:latin typeface="Montserrat Light"/>
                <a:ea typeface="Montserrat"/>
                <a:cs typeface="Montserrat"/>
                <a:sym typeface="Montserrat"/>
              </a:rPr>
              <a:t>Assessing Model Results</a:t>
            </a:r>
          </a:p>
        </p:txBody>
      </p:sp>
      <p:pic>
        <p:nvPicPr>
          <p:cNvPr id="2" name="Google Shape;328;p34">
            <a:extLst>
              <a:ext uri="{FF2B5EF4-FFF2-40B4-BE49-F238E27FC236}">
                <a16:creationId xmlns:a16="http://schemas.microsoft.com/office/drawing/2014/main" id="{B1673E33-1102-64A3-A8B4-7BBE684BA41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261" y="4892579"/>
            <a:ext cx="333100" cy="33926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25;p34">
            <a:extLst>
              <a:ext uri="{FF2B5EF4-FFF2-40B4-BE49-F238E27FC236}">
                <a16:creationId xmlns:a16="http://schemas.microsoft.com/office/drawing/2014/main" id="{DFF31D06-5594-807A-EB2D-E19952A5C363}"/>
              </a:ext>
            </a:extLst>
          </p:cNvPr>
          <p:cNvSpPr txBox="1">
            <a:spLocks/>
          </p:cNvSpPr>
          <p:nvPr/>
        </p:nvSpPr>
        <p:spPr>
          <a:xfrm>
            <a:off x="1728603" y="4841623"/>
            <a:ext cx="10020117" cy="441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erif Pro"/>
              <a:buNone/>
              <a:defRPr sz="900" b="0" i="0" u="none" strike="noStrike" cap="none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L="914400" marR="0" lvl="1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erif Pro"/>
              <a:buNone/>
              <a:defRPr sz="15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marL="1371600" marR="0" lvl="2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None/>
              <a:defRPr sz="14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marL="1828800" marR="0" lvl="3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marL="2286000" marR="0" lvl="4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marL="2743200" marR="0" lvl="5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marL="3200400" marR="0" lvl="6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marL="3657600" marR="0" lvl="7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marL="4114800" marR="0" lvl="8" indent="-298450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pPr marL="0" indent="0" defTabSz="1219170">
              <a:lnSpc>
                <a:spcPct val="100000"/>
              </a:lnSpc>
              <a:spcBef>
                <a:spcPts val="0"/>
              </a:spcBef>
              <a:buClr>
                <a:srgbClr val="203751"/>
              </a:buClr>
            </a:pPr>
            <a:r>
              <a:rPr lang="en-US" sz="2400" kern="0">
                <a:solidFill>
                  <a:srgbClr val="000000"/>
                </a:solidFill>
                <a:latin typeface="Montserrat Light"/>
                <a:ea typeface="Montserrat"/>
                <a:cs typeface="Montserrat"/>
                <a:sym typeface="Montserrat"/>
              </a:rPr>
              <a:t>How to Use Model Results</a:t>
            </a:r>
          </a:p>
        </p:txBody>
      </p:sp>
    </p:spTree>
    <p:extLst>
      <p:ext uri="{BB962C8B-B14F-4D97-AF65-F5344CB8AC3E}">
        <p14:creationId xmlns:p14="http://schemas.microsoft.com/office/powerpoint/2010/main" val="772267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103E48-9031-4734-86C7-18E9FFD4D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Images Step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3BD292-77BA-6F13-1CC5-4370F90C2CFB}"/>
              </a:ext>
            </a:extLst>
          </p:cNvPr>
          <p:cNvSpPr txBox="1"/>
          <p:nvPr/>
        </p:nvSpPr>
        <p:spPr>
          <a:xfrm>
            <a:off x="384088" y="1003601"/>
            <a:ext cx="10558786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Each image went through an OCR step to extract Latitude/Longitude integers. (CTLSECT, CHAIN labels also extracted for final analysis)</a:t>
            </a:r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The latitude and longitude values were stored in dataframes separated by year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The values were then calculated using the “cdist” function to calculate distance minimum distance for pairing images. 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Using 2022 as the benchmark, the delta distance from the closest match per year to the 2022 image was captured.</a:t>
            </a:r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The “e-05” in delta distance is translated to matching within 1 meter distance</a:t>
            </a:r>
          </a:p>
          <a:p>
            <a:pPr marL="742950" lvl="1" indent="-285750">
              <a:buFont typeface="Arial"/>
              <a:buChar char="•"/>
            </a:pPr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27F5A5C9-E6AD-B408-0434-B4265F0CF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07" y="4685396"/>
            <a:ext cx="10155067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47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103E48-9031-4734-86C7-18E9FFD4D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Annotation Step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3BD292-77BA-6F13-1CC5-4370F90C2CFB}"/>
              </a:ext>
            </a:extLst>
          </p:cNvPr>
          <p:cNvSpPr txBox="1"/>
          <p:nvPr/>
        </p:nvSpPr>
        <p:spPr>
          <a:xfrm>
            <a:off x="1" y="1003601"/>
            <a:ext cx="4030072" cy="6247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~50 Training Images</a:t>
            </a:r>
          </a:p>
          <a:p>
            <a:endParaRPr lang="en-US" sz="2000" b="1"/>
          </a:p>
          <a:p>
            <a:pPr marL="742950" lvl="1" indent="-285750">
              <a:buFont typeface="Arial"/>
              <a:buChar char="•"/>
            </a:pPr>
            <a:r>
              <a:rPr lang="en-US" sz="2000"/>
              <a:t>By far, the most difficult piece of the PoC. </a:t>
            </a:r>
          </a:p>
          <a:p>
            <a:pPr marL="742950" lvl="1" indent="-285750">
              <a:buFont typeface="Arial"/>
              <a:buChar char="•"/>
            </a:pPr>
            <a:endParaRPr lang="en-US" sz="2000"/>
          </a:p>
          <a:p>
            <a:pPr marL="742950" lvl="1" indent="-285750">
              <a:buFont typeface="Arial"/>
              <a:buChar char="•"/>
            </a:pPr>
            <a:r>
              <a:rPr lang="en-US" sz="2000"/>
              <a:t>Each training image was hand annotated using an annotation tool.</a:t>
            </a:r>
          </a:p>
          <a:p>
            <a:pPr marL="742950" lvl="1" indent="-285750">
              <a:buFont typeface="Arial"/>
              <a:buChar char="•"/>
            </a:pPr>
            <a:endParaRPr lang="en-US" sz="2000"/>
          </a:p>
          <a:p>
            <a:pPr marL="742950" lvl="1" indent="-285750">
              <a:buFont typeface="Arial"/>
              <a:buChar char="•"/>
            </a:pPr>
            <a:r>
              <a:rPr lang="en-US" sz="2000"/>
              <a:t>The image on the right was done using </a:t>
            </a:r>
            <a:r>
              <a:rPr lang="en-US" sz="2000" err="1"/>
              <a:t>labelme</a:t>
            </a:r>
            <a:r>
              <a:rPr lang="en-US" sz="2000"/>
              <a:t>. We also used </a:t>
            </a:r>
            <a:r>
              <a:rPr lang="en-US" sz="2000" err="1"/>
              <a:t>labelimg</a:t>
            </a:r>
            <a:r>
              <a:rPr lang="en-US" sz="2000"/>
              <a:t>, almost identical tools.</a:t>
            </a:r>
          </a:p>
          <a:p>
            <a:pPr lvl="1"/>
            <a:endParaRPr lang="en-US" sz="2000"/>
          </a:p>
          <a:p>
            <a:pPr marL="742950" lvl="1" indent="-285750">
              <a:buFont typeface="Arial"/>
              <a:buChar char="•"/>
            </a:pPr>
            <a:r>
              <a:rPr lang="en-US" sz="2000"/>
              <a:t>As models are trained, the need to hand annotate becomes less.</a:t>
            </a:r>
          </a:p>
          <a:p>
            <a:pPr marL="742950" lvl="1" indent="-285750">
              <a:buFont typeface="Arial"/>
              <a:buChar char="•"/>
            </a:pPr>
            <a:endParaRPr lang="en-US" sz="2000"/>
          </a:p>
        </p:txBody>
      </p:sp>
      <p:pic>
        <p:nvPicPr>
          <p:cNvPr id="9" name="Picture 8" descr="A screenshot of a car camera&#10;&#10;Description automatically generated">
            <a:extLst>
              <a:ext uri="{FF2B5EF4-FFF2-40B4-BE49-F238E27FC236}">
                <a16:creationId xmlns:a16="http://schemas.microsoft.com/office/drawing/2014/main" id="{E1B4ACAB-6437-B498-3B0E-A4D975EFF6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072" y="1536969"/>
            <a:ext cx="7925648" cy="461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3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103E48-9031-4734-86C7-18E9FFD4D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Assessing Initial Model Results Step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3BD292-77BA-6F13-1CC5-4370F90C2CFB}"/>
              </a:ext>
            </a:extLst>
          </p:cNvPr>
          <p:cNvSpPr txBox="1"/>
          <p:nvPr/>
        </p:nvSpPr>
        <p:spPr>
          <a:xfrm>
            <a:off x="384089" y="1003600"/>
            <a:ext cx="3574062" cy="53245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Initial model was detecting objects at very high accuracy.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Image on the right showcases model detecting various examples of categories.</a:t>
            </a:r>
          </a:p>
          <a:p>
            <a:pPr marL="742950" lvl="1" indent="-285750">
              <a:buFont typeface="Arial"/>
              <a:buChar char="•"/>
            </a:pP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/>
              <a:t>Model will need to be fine-tuned to remove multiple bounding boxes from localized area of image. Aka, one bounding box for one object.</a:t>
            </a:r>
          </a:p>
          <a:p>
            <a:pPr marL="742950" lvl="1" indent="-285750">
              <a:buFont typeface="Arial"/>
              <a:buChar char="•"/>
            </a:pPr>
            <a:endParaRPr lang="en-US" sz="2000"/>
          </a:p>
        </p:txBody>
      </p:sp>
      <p:pic>
        <p:nvPicPr>
          <p:cNvPr id="7" name="Picture 6" descr="A road with green lines&#10;&#10;Description automatically generated">
            <a:extLst>
              <a:ext uri="{FF2B5EF4-FFF2-40B4-BE49-F238E27FC236}">
                <a16:creationId xmlns:a16="http://schemas.microsoft.com/office/drawing/2014/main" id="{D23190FA-A3B7-806D-8FEA-E4BF477905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51" y="1126327"/>
            <a:ext cx="8059826" cy="505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80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103E48-9031-4734-86C7-18E9FFD4D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Assessing Model Results Step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3BD292-77BA-6F13-1CC5-4370F90C2CFB}"/>
              </a:ext>
            </a:extLst>
          </p:cNvPr>
          <p:cNvSpPr txBox="1"/>
          <p:nvPr/>
        </p:nvSpPr>
        <p:spPr>
          <a:xfrm>
            <a:off x="384089" y="1003600"/>
            <a:ext cx="3574062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The refined model now has a more robust categorization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Image on the right showcases model with more refined categories.</a:t>
            </a:r>
          </a:p>
          <a:p>
            <a:pPr marL="742950" lvl="1" indent="-285750">
              <a:buFont typeface="Arial"/>
              <a:buChar char="•"/>
            </a:pP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/>
              <a:t>As seen, the model categorized a utility pole as a light pole. This can be refined in further training iterations.</a:t>
            </a:r>
          </a:p>
          <a:p>
            <a:pPr marL="742950" lvl="1" indent="-285750">
              <a:buFont typeface="Arial"/>
              <a:buChar char="•"/>
            </a:pP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B4183-E6F3-9980-81BC-BD58FB8EB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701" y="1156258"/>
            <a:ext cx="8181583" cy="514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72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103E48-9031-4734-86C7-18E9FFD4D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 How to Use Model Results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3BD292-77BA-6F13-1CC5-4370F90C2CFB}"/>
              </a:ext>
            </a:extLst>
          </p:cNvPr>
          <p:cNvSpPr txBox="1"/>
          <p:nvPr/>
        </p:nvSpPr>
        <p:spPr>
          <a:xfrm>
            <a:off x="384089" y="1003600"/>
            <a:ext cx="6329788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Once the bounding boxes have been cleaned to single out objects, we are now totaling the boxes in tabular format.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From these boxes, we will provide totals based on categories and generate a total sum.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These totals will then be used to calculate a delta change year over year from previous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The output will be ingested into a Power BI dashboard to allow drill down and top-level analytics for the business.</a:t>
            </a:r>
          </a:p>
          <a:p>
            <a:pPr marL="742950" lvl="1" indent="-285750">
              <a:buFont typeface="Arial"/>
              <a:buChar char="•"/>
            </a:pPr>
            <a:endParaRPr lang="en-US" sz="2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25FB0-A918-C675-10FB-DB2B81179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808" y="1058449"/>
            <a:ext cx="3438163" cy="520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56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103E48-9031-4734-86C7-18E9FFD4D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Improvements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3BD292-77BA-6F13-1CC5-4370F90C2CFB}"/>
              </a:ext>
            </a:extLst>
          </p:cNvPr>
          <p:cNvSpPr txBox="1"/>
          <p:nvPr/>
        </p:nvSpPr>
        <p:spPr>
          <a:xfrm>
            <a:off x="384088" y="1003600"/>
            <a:ext cx="3947918" cy="72943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One improvement would be moving away from bounding boxes and moving to polygon bounding.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This will improve: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Detection localization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Reduce overlapping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Higher Intersection of Union (</a:t>
            </a:r>
            <a:r>
              <a:rPr lang="en-US" err="1"/>
              <a:t>IoU</a:t>
            </a:r>
            <a:r>
              <a:rPr lang="en-US"/>
              <a:t>)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Improve Staking Unit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Detailed sub-category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This will cause: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Time-Consuming annotations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 Increase model computation demands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Increase model complexity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4" name="Picture 3" descr="A road with a crane and signs&#10;&#10;Description automatically generated with medium confidence">
            <a:extLst>
              <a:ext uri="{FF2B5EF4-FFF2-40B4-BE49-F238E27FC236}">
                <a16:creationId xmlns:a16="http://schemas.microsoft.com/office/drawing/2014/main" id="{BBA34760-ADB3-B902-5AA6-1570A6A46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599" y="1252604"/>
            <a:ext cx="7674871" cy="491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27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11D0D2-20C4-426B-8306-B5A1C6A1A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416676"/>
            <a:ext cx="5204013" cy="731237"/>
          </a:xfrm>
        </p:spPr>
        <p:txBody>
          <a:bodyPr/>
          <a:lstStyle/>
          <a:p>
            <a:r>
              <a:rPr lang="en-US"/>
              <a:t>PoC Image Rec Next Steps</a:t>
            </a:r>
            <a:br>
              <a:rPr lang="en-US"/>
            </a:b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47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103E48-9031-4734-86C7-18E9FFD4D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3BD292-77BA-6F13-1CC5-4370F90C2CFB}"/>
              </a:ext>
            </a:extLst>
          </p:cNvPr>
          <p:cNvSpPr txBox="1"/>
          <p:nvPr/>
        </p:nvSpPr>
        <p:spPr>
          <a:xfrm>
            <a:off x="384087" y="1003600"/>
            <a:ext cx="10547523" cy="54476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Customer acceptance of process and output.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Verify key variables and measures are delivered: 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/>
              <a:t>CTLSECT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/>
              <a:t>CHAIN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/>
              <a:t>LAT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/>
              <a:t>LON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/>
              <a:t>Count of each bounding box per image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/>
              <a:t>Bounding box count for each category in the image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/>
              <a:t>Delta YoY for total bounding boxes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/>
              <a:t>Delta YOY for each category</a:t>
            </a:r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Create a Dashboard/Application for business use.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Finalize this deck for hand-off.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Technical documentation for our process to handle object detection.</a:t>
            </a:r>
          </a:p>
          <a:p>
            <a:pPr marL="742950" lvl="1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Discuss future engagement with improvements/scalability.</a:t>
            </a:r>
          </a:p>
        </p:txBody>
      </p:sp>
    </p:spTree>
    <p:extLst>
      <p:ext uri="{BB962C8B-B14F-4D97-AF65-F5344CB8AC3E}">
        <p14:creationId xmlns:p14="http://schemas.microsoft.com/office/powerpoint/2010/main" val="1219373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3"/>
          <p:cNvPicPr preferRelativeResize="0"/>
          <p:nvPr/>
        </p:nvPicPr>
        <p:blipFill rotWithShape="1">
          <a:blip r:embed="rId3">
            <a:alphaModFix/>
          </a:blip>
          <a:srcRect l="25198" t="7986" r="24433" b="8204"/>
          <a:stretch/>
        </p:blipFill>
        <p:spPr>
          <a:xfrm>
            <a:off x="11446554" y="6092679"/>
            <a:ext cx="604333" cy="62076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 txBox="1">
            <a:spLocks noGrp="1"/>
          </p:cNvSpPr>
          <p:nvPr>
            <p:ph type="ctrTitle"/>
          </p:nvPr>
        </p:nvSpPr>
        <p:spPr>
          <a:xfrm>
            <a:off x="478600" y="309877"/>
            <a:ext cx="115492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3600" b="0">
                <a:solidFill>
                  <a:srgbClr val="217CB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Outline</a:t>
            </a:r>
            <a:endParaRPr sz="3600" b="0">
              <a:solidFill>
                <a:srgbClr val="217CB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" name="Google Shape;325;p34">
            <a:extLst>
              <a:ext uri="{FF2B5EF4-FFF2-40B4-BE49-F238E27FC236}">
                <a16:creationId xmlns:a16="http://schemas.microsoft.com/office/drawing/2014/main" id="{D9FEE9CF-63BD-034E-A2FC-95A06C75CD3F}"/>
              </a:ext>
            </a:extLst>
          </p:cNvPr>
          <p:cNvSpPr txBox="1">
            <a:spLocks/>
          </p:cNvSpPr>
          <p:nvPr/>
        </p:nvSpPr>
        <p:spPr>
          <a:xfrm>
            <a:off x="1728603" y="1502908"/>
            <a:ext cx="10020117" cy="441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erif Pro"/>
              <a:buNone/>
              <a:defRPr sz="900" b="0" i="0" u="none" strike="noStrike" cap="none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L="914400" marR="0" lvl="1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erif Pro"/>
              <a:buNone/>
              <a:defRPr sz="15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marL="1371600" marR="0" lvl="2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None/>
              <a:defRPr sz="14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marL="1828800" marR="0" lvl="3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marL="2286000" marR="0" lvl="4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marL="2743200" marR="0" lvl="5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marL="3200400" marR="0" lvl="6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marL="3657600" marR="0" lvl="7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marL="4114800" marR="0" lvl="8" indent="-298450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pPr marL="0" indent="0" defTabSz="1219170">
              <a:lnSpc>
                <a:spcPct val="100000"/>
              </a:lnSpc>
              <a:spcBef>
                <a:spcPts val="0"/>
              </a:spcBef>
              <a:buClr>
                <a:srgbClr val="203751"/>
              </a:buClr>
            </a:pPr>
            <a:r>
              <a:rPr lang="en-US" sz="2400" kern="0">
                <a:solidFill>
                  <a:srgbClr val="000000"/>
                </a:solidFill>
                <a:latin typeface="Montserrat Light"/>
                <a:ea typeface="Montserrat"/>
                <a:cs typeface="Montserrat"/>
                <a:sym typeface="Montserrat"/>
              </a:rPr>
              <a:t>Executive Summary</a:t>
            </a:r>
          </a:p>
        </p:txBody>
      </p:sp>
      <p:pic>
        <p:nvPicPr>
          <p:cNvPr id="9" name="Google Shape;328;p34">
            <a:extLst>
              <a:ext uri="{FF2B5EF4-FFF2-40B4-BE49-F238E27FC236}">
                <a16:creationId xmlns:a16="http://schemas.microsoft.com/office/drawing/2014/main" id="{B185DCFA-14B9-C34D-9541-B5DAAD261EA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262" y="1553864"/>
            <a:ext cx="333100" cy="3392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429B83-38E6-E3C5-13D3-1DC5D84DE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32461" y="1893129"/>
            <a:ext cx="60959" cy="60959"/>
          </a:xfrm>
        </p:spPr>
        <p:txBody>
          <a:bodyPr anchor="ctr">
            <a:noAutofit/>
          </a:bodyPr>
          <a:lstStyle/>
          <a:p>
            <a:endParaRPr lang="en-US" sz="133">
              <a:latin typeface="Montserrat Light" panose="00000400000000000000" pitchFamily="2" charset="0"/>
              <a:ea typeface="Source Serif Pro" panose="02040603050405020204" pitchFamily="18" charset="0"/>
            </a:endParaRP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AB34F4BA-30C5-211E-2D26-27AEE2D8FB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73" y="2357193"/>
            <a:ext cx="387289" cy="398260"/>
          </a:xfrm>
          <a:prstGeom prst="rect">
            <a:avLst/>
          </a:prstGeom>
        </p:spPr>
      </p:pic>
      <p:sp>
        <p:nvSpPr>
          <p:cNvPr id="11" name="Google Shape;325;p34">
            <a:extLst>
              <a:ext uri="{FF2B5EF4-FFF2-40B4-BE49-F238E27FC236}">
                <a16:creationId xmlns:a16="http://schemas.microsoft.com/office/drawing/2014/main" id="{119478D0-4AC2-B3F2-B1DA-DB2A12986849}"/>
              </a:ext>
            </a:extLst>
          </p:cNvPr>
          <p:cNvSpPr txBox="1">
            <a:spLocks/>
          </p:cNvSpPr>
          <p:nvPr/>
        </p:nvSpPr>
        <p:spPr>
          <a:xfrm>
            <a:off x="1728603" y="2343443"/>
            <a:ext cx="10020117" cy="441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erif Pro"/>
              <a:buNone/>
              <a:defRPr sz="900" b="0" i="0" u="none" strike="noStrike" cap="none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L="914400" marR="0" lvl="1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erif Pro"/>
              <a:buNone/>
              <a:defRPr sz="15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marL="1371600" marR="0" lvl="2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None/>
              <a:defRPr sz="14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marL="1828800" marR="0" lvl="3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marL="2286000" marR="0" lvl="4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marL="2743200" marR="0" lvl="5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marL="3200400" marR="0" lvl="6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marL="3657600" marR="0" lvl="7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marL="4114800" marR="0" lvl="8" indent="-298450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pPr marL="0" indent="0" defTabSz="1219170">
              <a:lnSpc>
                <a:spcPct val="100000"/>
              </a:lnSpc>
              <a:spcBef>
                <a:spcPts val="0"/>
              </a:spcBef>
              <a:buClr>
                <a:srgbClr val="203751"/>
              </a:buClr>
            </a:pPr>
            <a:r>
              <a:rPr lang="en-US" sz="2400" kern="0">
                <a:solidFill>
                  <a:srgbClr val="000000"/>
                </a:solidFill>
                <a:latin typeface="Montserrat Light"/>
                <a:ea typeface="Montserrat"/>
                <a:cs typeface="Montserrat"/>
                <a:sym typeface="Montserrat"/>
              </a:rPr>
              <a:t>PoC Disclaimers</a:t>
            </a:r>
          </a:p>
        </p:txBody>
      </p:sp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2556F08B-36D1-8F9E-9650-F8956D40BC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62" y="3219517"/>
            <a:ext cx="377535" cy="388228"/>
          </a:xfrm>
          <a:prstGeom prst="rect">
            <a:avLst/>
          </a:prstGeom>
        </p:spPr>
      </p:pic>
      <p:sp>
        <p:nvSpPr>
          <p:cNvPr id="13" name="Google Shape;325;p34">
            <a:extLst>
              <a:ext uri="{FF2B5EF4-FFF2-40B4-BE49-F238E27FC236}">
                <a16:creationId xmlns:a16="http://schemas.microsoft.com/office/drawing/2014/main" id="{B585D4D1-5BD7-C90C-BE20-EA184442B94A}"/>
              </a:ext>
            </a:extLst>
          </p:cNvPr>
          <p:cNvSpPr txBox="1">
            <a:spLocks/>
          </p:cNvSpPr>
          <p:nvPr/>
        </p:nvSpPr>
        <p:spPr>
          <a:xfrm>
            <a:off x="1728602" y="3209816"/>
            <a:ext cx="10020117" cy="441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erif Pro"/>
              <a:buNone/>
              <a:defRPr sz="900" b="0" i="0" u="none" strike="noStrike" cap="none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L="914400" marR="0" lvl="1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erif Pro"/>
              <a:buNone/>
              <a:defRPr sz="15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marL="1371600" marR="0" lvl="2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None/>
              <a:defRPr sz="14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marL="1828800" marR="0" lvl="3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marL="2286000" marR="0" lvl="4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marL="2743200" marR="0" lvl="5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marL="3200400" marR="0" lvl="6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marL="3657600" marR="0" lvl="7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marL="4114800" marR="0" lvl="8" indent="-298450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pPr marL="0" indent="0" defTabSz="1219170">
              <a:lnSpc>
                <a:spcPct val="100000"/>
              </a:lnSpc>
              <a:spcBef>
                <a:spcPts val="0"/>
              </a:spcBef>
              <a:buClr>
                <a:srgbClr val="203751"/>
              </a:buClr>
            </a:pPr>
            <a:r>
              <a:rPr lang="en-US" sz="2400" kern="0">
                <a:solidFill>
                  <a:srgbClr val="000000"/>
                </a:solidFill>
                <a:latin typeface="Montserrat Light"/>
                <a:ea typeface="Montserrat"/>
                <a:cs typeface="Montserrat"/>
                <a:sym typeface="Montserrat"/>
              </a:rPr>
              <a:t>Data Overview</a:t>
            </a:r>
          </a:p>
        </p:txBody>
      </p:sp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6C9124AA-6F29-63AA-F72D-DB83D31BA0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65" y="4071808"/>
            <a:ext cx="387291" cy="398261"/>
          </a:xfrm>
          <a:prstGeom prst="rect">
            <a:avLst/>
          </a:prstGeom>
        </p:spPr>
      </p:pic>
      <p:sp>
        <p:nvSpPr>
          <p:cNvPr id="15" name="Google Shape;325;p34">
            <a:extLst>
              <a:ext uri="{FF2B5EF4-FFF2-40B4-BE49-F238E27FC236}">
                <a16:creationId xmlns:a16="http://schemas.microsoft.com/office/drawing/2014/main" id="{516B8C9B-D787-25BB-47AB-9606E162B233}"/>
              </a:ext>
            </a:extLst>
          </p:cNvPr>
          <p:cNvSpPr txBox="1">
            <a:spLocks/>
          </p:cNvSpPr>
          <p:nvPr/>
        </p:nvSpPr>
        <p:spPr>
          <a:xfrm>
            <a:off x="1728603" y="4050351"/>
            <a:ext cx="10020117" cy="441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erif Pro"/>
              <a:buNone/>
              <a:defRPr sz="900" b="0" i="0" u="none" strike="noStrike" cap="none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L="914400" marR="0" lvl="1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erif Pro"/>
              <a:buNone/>
              <a:defRPr sz="15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marL="1371600" marR="0" lvl="2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None/>
              <a:defRPr sz="14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marL="1828800" marR="0" lvl="3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marL="2286000" marR="0" lvl="4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marL="2743200" marR="0" lvl="5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marL="3200400" marR="0" lvl="6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marL="3657600" marR="0" lvl="7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marL="4114800" marR="0" lvl="8" indent="-298450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pPr marL="0" indent="0" defTabSz="1219170">
              <a:lnSpc>
                <a:spcPct val="100000"/>
              </a:lnSpc>
              <a:spcBef>
                <a:spcPts val="0"/>
              </a:spcBef>
              <a:buClr>
                <a:srgbClr val="203751"/>
              </a:buClr>
            </a:pPr>
            <a:r>
              <a:rPr lang="en-US" sz="2400" kern="0">
                <a:solidFill>
                  <a:srgbClr val="000000"/>
                </a:solidFill>
                <a:latin typeface="Montserrat Light"/>
                <a:ea typeface="Montserrat"/>
                <a:cs typeface="Montserrat"/>
                <a:sym typeface="Montserrat"/>
              </a:rPr>
              <a:t>Process Methodology &amp; Model Results</a:t>
            </a:r>
          </a:p>
        </p:txBody>
      </p:sp>
      <p:pic>
        <p:nvPicPr>
          <p:cNvPr id="2" name="Google Shape;328;p34">
            <a:extLst>
              <a:ext uri="{FF2B5EF4-FFF2-40B4-BE49-F238E27FC236}">
                <a16:creationId xmlns:a16="http://schemas.microsoft.com/office/drawing/2014/main" id="{B1673E33-1102-64A3-A8B4-7BBE684BA41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261" y="4892579"/>
            <a:ext cx="333100" cy="33926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25;p34">
            <a:extLst>
              <a:ext uri="{FF2B5EF4-FFF2-40B4-BE49-F238E27FC236}">
                <a16:creationId xmlns:a16="http://schemas.microsoft.com/office/drawing/2014/main" id="{DFF31D06-5594-807A-EB2D-E19952A5C363}"/>
              </a:ext>
            </a:extLst>
          </p:cNvPr>
          <p:cNvSpPr txBox="1">
            <a:spLocks/>
          </p:cNvSpPr>
          <p:nvPr/>
        </p:nvSpPr>
        <p:spPr>
          <a:xfrm>
            <a:off x="1728603" y="4841623"/>
            <a:ext cx="10020117" cy="441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erif Pro"/>
              <a:buNone/>
              <a:defRPr sz="900" b="0" i="0" u="none" strike="noStrike" cap="none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L="914400" marR="0" lvl="1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erif Pro"/>
              <a:buNone/>
              <a:defRPr sz="15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marL="1371600" marR="0" lvl="2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None/>
              <a:defRPr sz="14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marL="1828800" marR="0" lvl="3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marL="2286000" marR="0" lvl="4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marL="2743200" marR="0" lvl="5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marL="3200400" marR="0" lvl="6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marL="3657600" marR="0" lvl="7" indent="-29845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marL="4114800" marR="0" lvl="8" indent="-298450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Source Serif Pro"/>
              <a:buNone/>
              <a:defRPr sz="1200" b="0" i="0" u="none" strike="noStrike" cap="none">
                <a:solidFill>
                  <a:srgbClr val="20375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pPr marL="0" indent="0" defTabSz="1219170">
              <a:lnSpc>
                <a:spcPct val="100000"/>
              </a:lnSpc>
              <a:spcBef>
                <a:spcPts val="0"/>
              </a:spcBef>
              <a:buClr>
                <a:srgbClr val="203751"/>
              </a:buClr>
            </a:pPr>
            <a:r>
              <a:rPr lang="en-US" sz="2400" kern="0">
                <a:solidFill>
                  <a:srgbClr val="000000"/>
                </a:solidFill>
                <a:latin typeface="Montserrat Light"/>
                <a:ea typeface="Montserrat"/>
                <a:cs typeface="Montserrat"/>
                <a:sym typeface="Montserrat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780433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 rotWithShape="1">
          <a:blip r:embed="rId3">
            <a:alphaModFix/>
          </a:blip>
          <a:srcRect t="7798" b="7806"/>
          <a:stretch/>
        </p:blipFill>
        <p:spPr>
          <a:xfrm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 rotWithShape="1">
          <a:blip r:embed="rId4">
            <a:alphaModFix amt="80000"/>
          </a:blip>
          <a:srcRect l="17040" r="16239" b="34482"/>
          <a:stretch/>
        </p:blipFill>
        <p:spPr>
          <a:xfrm rot="5400000">
            <a:off x="342252" y="-342248"/>
            <a:ext cx="6858001" cy="75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>
            <a:spLocks noGrp="1"/>
          </p:cNvSpPr>
          <p:nvPr>
            <p:ph type="body" idx="4294967295"/>
          </p:nvPr>
        </p:nvSpPr>
        <p:spPr>
          <a:xfrm>
            <a:off x="455400" y="3429000"/>
            <a:ext cx="6134400" cy="11253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5333" b="1">
                <a:solidFill>
                  <a:srgbClr val="217CBE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667">
              <a:solidFill>
                <a:srgbClr val="217C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667">
              <a:solidFill>
                <a:srgbClr val="217CBE"/>
              </a:solidFill>
              <a:latin typeface="Montserrat"/>
              <a:ea typeface="Montserrat"/>
              <a:cs typeface="Montserrat"/>
            </a:endParaRPr>
          </a:p>
          <a:p>
            <a:pPr marL="0" indent="0">
              <a:lnSpc>
                <a:spcPct val="100000"/>
              </a:lnSpc>
              <a:buNone/>
            </a:pPr>
            <a:endParaRPr sz="2400">
              <a:solidFill>
                <a:srgbClr val="217C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2133"/>
              </a:spcBef>
              <a:buNone/>
            </a:pPr>
            <a:endParaRPr sz="3600" b="1">
              <a:solidFill>
                <a:srgbClr val="217CB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 sz="3600" b="1">
              <a:solidFill>
                <a:srgbClr val="217CB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400" y="993967"/>
            <a:ext cx="3558533" cy="984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5573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11D0D2-20C4-426B-8306-B5A1C6A1A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313195"/>
            <a:ext cx="5533272" cy="834718"/>
          </a:xfrm>
        </p:spPr>
        <p:txBody>
          <a:bodyPr/>
          <a:lstStyle/>
          <a:p>
            <a:r>
              <a:rPr lang="en-US" b="1" dirty="0"/>
              <a:t>Executive Summary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0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F360B-7CCF-4DC4-93D2-B57E6E46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7D7B7-AD20-4C88-B513-BFBAA6717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/>
              <a:t>Business Goals:</a:t>
            </a:r>
          </a:p>
          <a:p>
            <a:pPr lvl="2" indent="-229870"/>
            <a:r>
              <a:rPr lang="en-US" sz="2000" dirty="0"/>
              <a:t>Build image recognition model to identify 5 objects:</a:t>
            </a:r>
          </a:p>
          <a:p>
            <a:pPr marL="1115695" lvl="4" indent="-229870"/>
            <a:r>
              <a:rPr lang="en-US" sz="2000" dirty="0"/>
              <a:t>Pavement Markings, Signs, Guardrails, Light Poles, &amp; Rumble Strips</a:t>
            </a:r>
          </a:p>
          <a:p>
            <a:pPr lvl="2" indent="-229870"/>
            <a:r>
              <a:rPr lang="en-US" sz="2000" dirty="0"/>
              <a:t>Compare changes in images year-over-year (YoY)</a:t>
            </a:r>
          </a:p>
          <a:p>
            <a:pPr marL="1115695" lvl="4" indent="-229870"/>
            <a:r>
              <a:rPr lang="en-US" sz="2000" dirty="0"/>
              <a:t>Log Latitude (Lat) and Longitude (Lon) of each image</a:t>
            </a:r>
          </a:p>
          <a:p>
            <a:pPr marL="0" indent="0">
              <a:buNone/>
            </a:pPr>
            <a:r>
              <a:rPr lang="en-US" sz="2000" b="1" dirty="0"/>
              <a:t>Data Outcomes:</a:t>
            </a:r>
          </a:p>
          <a:p>
            <a:pPr lvl="2" indent="-229870"/>
            <a:r>
              <a:rPr lang="en-US" sz="2000" dirty="0"/>
              <a:t>Preform OCR to pull exact Lat/Lon from each image</a:t>
            </a:r>
          </a:p>
          <a:p>
            <a:pPr lvl="2" indent="-229870"/>
            <a:r>
              <a:rPr lang="en-US" sz="2000" dirty="0"/>
              <a:t>Developed process for mapping relative Lat/Lon to showcase YoY change</a:t>
            </a:r>
          </a:p>
          <a:p>
            <a:pPr lvl="2" indent="-229870"/>
            <a:r>
              <a:rPr lang="en-US" sz="2000" dirty="0"/>
              <a:t>Developed process for assessing delta “error” of relative location YoY</a:t>
            </a:r>
          </a:p>
          <a:p>
            <a:pPr lvl="3" indent="-229870"/>
            <a:r>
              <a:rPr lang="en-US" sz="2000" dirty="0"/>
              <a:t>Images were taken from moving vehicle</a:t>
            </a:r>
          </a:p>
          <a:p>
            <a:pPr lvl="2" indent="-229870"/>
            <a:endParaRPr lang="en-US" sz="2000" dirty="0"/>
          </a:p>
          <a:p>
            <a:pPr lvl="2" indent="-229870"/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0EEC6C-2601-B8D2-FFA2-EEF454819309}"/>
              </a:ext>
            </a:extLst>
          </p:cNvPr>
          <p:cNvSpPr txBox="1">
            <a:spLocks/>
          </p:cNvSpPr>
          <p:nvPr/>
        </p:nvSpPr>
        <p:spPr>
          <a:xfrm>
            <a:off x="6222998" y="1084954"/>
            <a:ext cx="4707469" cy="4688092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200" indent="-1778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30188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0588" indent="-223838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13" indent="-225425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/>
          </a:p>
          <a:p>
            <a:endParaRPr lang="en-US" sz="1800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43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0008-A795-6AD0-3E1A-FD46DBEA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Proof of Concept Disclaimers</a:t>
            </a:r>
          </a:p>
        </p:txBody>
      </p:sp>
    </p:spTree>
    <p:extLst>
      <p:ext uri="{BB962C8B-B14F-4D97-AF65-F5344CB8AC3E}">
        <p14:creationId xmlns:p14="http://schemas.microsoft.com/office/powerpoint/2010/main" val="181076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F360B-7CCF-4DC4-93D2-B57E6E46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Proof of Concept (PoC) Disclaimers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7D7B7-AD20-4C88-B513-BFBAA6717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pPr marL="260985" lvl="1" indent="0">
              <a:buNone/>
            </a:pPr>
            <a:endParaRPr lang="en-US" sz="1800"/>
          </a:p>
          <a:p>
            <a:endParaRPr lang="en-US"/>
          </a:p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0EEC6C-2601-B8D2-FFA2-EEF454819309}"/>
              </a:ext>
            </a:extLst>
          </p:cNvPr>
          <p:cNvSpPr txBox="1">
            <a:spLocks/>
          </p:cNvSpPr>
          <p:nvPr/>
        </p:nvSpPr>
        <p:spPr>
          <a:xfrm>
            <a:off x="6222998" y="1084954"/>
            <a:ext cx="4707469" cy="4688092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9200" indent="-1778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30188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0588" indent="-223838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13" indent="-225425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/>
          </a:p>
          <a:p>
            <a:endParaRPr lang="en-US" sz="1800"/>
          </a:p>
          <a:p>
            <a:endParaRPr lang="en-US"/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1D15E5-1459-1AD7-6136-00AEED7E270D}"/>
              </a:ext>
            </a:extLst>
          </p:cNvPr>
          <p:cNvSpPr txBox="1"/>
          <p:nvPr/>
        </p:nvSpPr>
        <p:spPr>
          <a:xfrm>
            <a:off x="457199" y="1319902"/>
            <a:ext cx="7055710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ea typeface="+mn-lt"/>
                <a:cs typeface="+mn-lt"/>
              </a:rPr>
              <a:t>Disclaimer of work: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The work done in this PoC was done to showcase 2 different outcomes:</a:t>
            </a:r>
          </a:p>
          <a:p>
            <a:pPr marL="800100" lvl="1" indent="-342900">
              <a:buFont typeface="Arial"/>
              <a:buChar char="•"/>
            </a:pPr>
            <a:endParaRPr lang="en-US" sz="1600">
              <a:ea typeface="+mn-lt"/>
              <a:cs typeface="+mn-lt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sz="1600">
                <a:ea typeface="+mn-lt"/>
                <a:cs typeface="+mn-lt"/>
              </a:rPr>
              <a:t>That object detection could be handled internally by the Data Science (DS) team.</a:t>
            </a:r>
          </a:p>
          <a:p>
            <a:pPr marL="1371600" lvl="2" indent="-457200">
              <a:buFont typeface="+mj-lt"/>
              <a:buAutoNum type="arabicPeriod"/>
            </a:pPr>
            <a:endParaRPr lang="en-US" sz="1600">
              <a:ea typeface="+mn-lt"/>
              <a:cs typeface="+mn-lt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sz="1600">
                <a:ea typeface="+mn-lt"/>
                <a:cs typeface="+mn-lt"/>
              </a:rPr>
              <a:t>That our team is capable of configuring this object detection tooling to the needs of ODOT.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>
              <a:ea typeface="+mn-lt"/>
              <a:cs typeface="+mn-lt"/>
            </a:endParaRPr>
          </a:p>
          <a:p>
            <a:r>
              <a:rPr lang="en-US" sz="1600" b="1">
                <a:ea typeface="+mn-lt"/>
                <a:cs typeface="+mn-lt"/>
              </a:rPr>
              <a:t>Disclaimer of PoC usage: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The work in this PoC was done to fulfill a specific business outcome for ODOT.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>
              <a:ea typeface="+mn-lt"/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The model structure and processes used in the PoC will be assessed by the internal DS team to improve future methodologies and image recognition offering.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>
              <a:ea typeface="+mn-lt"/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A high-level overview of this PoC will be used to showcase the DS team’s ability to perform this technical work. </a:t>
            </a:r>
          </a:p>
        </p:txBody>
      </p:sp>
    </p:spTree>
    <p:extLst>
      <p:ext uri="{BB962C8B-B14F-4D97-AF65-F5344CB8AC3E}">
        <p14:creationId xmlns:p14="http://schemas.microsoft.com/office/powerpoint/2010/main" val="3388993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475DBE-B3BB-4866-B677-10DEC63E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7195"/>
            <a:ext cx="5204013" cy="580718"/>
          </a:xfrm>
        </p:spPr>
        <p:txBody>
          <a:bodyPr/>
          <a:lstStyle/>
          <a:p>
            <a:r>
              <a:rPr lang="en-US"/>
              <a:t>Data Overview</a:t>
            </a:r>
          </a:p>
        </p:txBody>
      </p:sp>
    </p:spTree>
    <p:extLst>
      <p:ext uri="{BB962C8B-B14F-4D97-AF65-F5344CB8AC3E}">
        <p14:creationId xmlns:p14="http://schemas.microsoft.com/office/powerpoint/2010/main" val="332277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1914A-7A84-CABC-BE86-1DC051DBC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BFC67-A4B3-C94F-9E27-B60677B3B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pPr>
              <a:lnSpc>
                <a:spcPct val="200000"/>
              </a:lnSpc>
            </a:pPr>
            <a:r>
              <a:rPr lang="en-US"/>
              <a:t>Images from FY2020-2022 provided</a:t>
            </a:r>
          </a:p>
          <a:p>
            <a:pPr>
              <a:lnSpc>
                <a:spcPct val="200000"/>
              </a:lnSpc>
            </a:pPr>
            <a:r>
              <a:rPr lang="en-US"/>
              <a:t>Three folders of images based on view</a:t>
            </a:r>
          </a:p>
          <a:p>
            <a:pPr marL="438785" lvl="1">
              <a:lnSpc>
                <a:spcPct val="200000"/>
              </a:lnSpc>
            </a:pPr>
            <a:r>
              <a:rPr lang="en-US"/>
              <a:t>Panoramic, </a:t>
            </a:r>
            <a:r>
              <a:rPr lang="en-US" err="1"/>
              <a:t>DriverRear</a:t>
            </a:r>
            <a:r>
              <a:rPr lang="en-US"/>
              <a:t>, </a:t>
            </a:r>
            <a:r>
              <a:rPr lang="en-US" err="1"/>
              <a:t>PassengerRear</a:t>
            </a:r>
            <a:endParaRPr lang="en-US"/>
          </a:p>
          <a:p>
            <a:pPr>
              <a:lnSpc>
                <a:spcPct val="200000"/>
              </a:lnSpc>
            </a:pPr>
            <a:r>
              <a:rPr lang="en-US"/>
              <a:t>Focused on Panoramic view for PoC</a:t>
            </a:r>
          </a:p>
          <a:p>
            <a:pPr marL="438785" lvl="1">
              <a:lnSpc>
                <a:spcPct val="200000"/>
              </a:lnSpc>
            </a:pPr>
            <a:r>
              <a:rPr lang="en-US"/>
              <a:t>This folder has ~2,400 images per year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67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3103E48-9031-4734-86C7-18E9FFD4D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3BD292-77BA-6F13-1CC5-4370F90C2CFB}"/>
              </a:ext>
            </a:extLst>
          </p:cNvPr>
          <p:cNvSpPr txBox="1"/>
          <p:nvPr/>
        </p:nvSpPr>
        <p:spPr>
          <a:xfrm>
            <a:off x="384088" y="1003600"/>
            <a:ext cx="3974758" cy="5940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Image data contained:</a:t>
            </a:r>
          </a:p>
          <a:p>
            <a:endParaRPr lang="en-US" sz="2000" b="1"/>
          </a:p>
          <a:p>
            <a:pPr marL="742950" lvl="1" indent="-285750">
              <a:buFont typeface="Arial"/>
              <a:buChar char="•"/>
            </a:pPr>
            <a:r>
              <a:rPr lang="en-US" sz="2000"/>
              <a:t>Image of road in either front, rear, or panoramic view</a:t>
            </a:r>
          </a:p>
          <a:p>
            <a:pPr marL="742950" lvl="1" indent="-285750">
              <a:buFont typeface="Arial"/>
              <a:buChar char="•"/>
            </a:pPr>
            <a:endParaRPr lang="en-US" sz="2000"/>
          </a:p>
          <a:p>
            <a:pPr marL="742950" lvl="1" indent="-285750">
              <a:buFont typeface="Arial"/>
              <a:buChar char="•"/>
            </a:pPr>
            <a:r>
              <a:rPr lang="en-US" sz="2000"/>
              <a:t>Metadata with several categories:</a:t>
            </a:r>
          </a:p>
          <a:p>
            <a:pPr marL="742950" lvl="1" indent="-285750">
              <a:buFont typeface="Arial"/>
              <a:buChar char="•"/>
            </a:pPr>
            <a:endParaRPr lang="en-US" sz="2000"/>
          </a:p>
          <a:p>
            <a:pPr marL="1200150" lvl="2" indent="-285750">
              <a:buFont typeface="Arial"/>
              <a:buChar char="•"/>
            </a:pPr>
            <a:r>
              <a:rPr lang="en-US" sz="2000"/>
              <a:t>ROUTEID</a:t>
            </a:r>
          </a:p>
          <a:p>
            <a:pPr marL="1200150" lvl="2" indent="-285750">
              <a:buFont typeface="Arial"/>
              <a:buChar char="•"/>
            </a:pPr>
            <a:r>
              <a:rPr lang="en-US" sz="2000"/>
              <a:t>CTLSECT</a:t>
            </a:r>
          </a:p>
          <a:p>
            <a:pPr marL="1200150" lvl="2" indent="-285750">
              <a:buFont typeface="Arial"/>
              <a:buChar char="•"/>
            </a:pPr>
            <a:r>
              <a:rPr lang="en-US" sz="2000"/>
              <a:t>DIR</a:t>
            </a:r>
          </a:p>
          <a:p>
            <a:pPr marL="1200150" lvl="2" indent="-285750">
              <a:buFont typeface="Arial"/>
              <a:buChar char="•"/>
            </a:pPr>
            <a:r>
              <a:rPr lang="en-US" sz="2000"/>
              <a:t>CHAIN</a:t>
            </a:r>
          </a:p>
          <a:p>
            <a:pPr marL="1200150" lvl="2" indent="-285750">
              <a:buFont typeface="Arial"/>
              <a:buChar char="•"/>
            </a:pPr>
            <a:r>
              <a:rPr lang="en-US" sz="2000"/>
              <a:t>COLLDATE</a:t>
            </a:r>
          </a:p>
          <a:p>
            <a:pPr marL="1200150" lvl="2" indent="-285750">
              <a:buFont typeface="Arial"/>
              <a:buChar char="•"/>
            </a:pPr>
            <a:r>
              <a:rPr lang="en-US" sz="2000"/>
              <a:t>LAT</a:t>
            </a:r>
          </a:p>
          <a:p>
            <a:pPr marL="1200150" lvl="2" indent="-285750">
              <a:buFont typeface="Arial"/>
              <a:buChar char="•"/>
            </a:pPr>
            <a:r>
              <a:rPr lang="en-US" sz="2000"/>
              <a:t>LONG</a:t>
            </a:r>
          </a:p>
          <a:p>
            <a:pPr marL="1200150" lvl="2" indent="-285750">
              <a:buFont typeface="Arial"/>
              <a:buChar char="•"/>
            </a:pPr>
            <a:r>
              <a:rPr lang="en-US" sz="2000"/>
              <a:t>HDG</a:t>
            </a:r>
          </a:p>
          <a:p>
            <a:pPr marL="1200150" lvl="2" indent="-285750">
              <a:buFont typeface="Arial"/>
              <a:buChar char="•"/>
            </a:pPr>
            <a:endParaRPr lang="en-US" sz="2000"/>
          </a:p>
          <a:p>
            <a:pPr marL="742950" lvl="1" indent="-285750">
              <a:buFont typeface="Arial"/>
              <a:buChar char="•"/>
            </a:pPr>
            <a:endParaRPr lang="en-US" sz="2000"/>
          </a:p>
        </p:txBody>
      </p:sp>
      <p:pic>
        <p:nvPicPr>
          <p:cNvPr id="12" name="Picture 11" descr="A wide shot of a road&#10;&#10;Description automatically generated">
            <a:extLst>
              <a:ext uri="{FF2B5EF4-FFF2-40B4-BE49-F238E27FC236}">
                <a16:creationId xmlns:a16="http://schemas.microsoft.com/office/drawing/2014/main" id="{E60D8FCB-08B9-CC91-2ABE-0100D75AC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46" y="1167319"/>
            <a:ext cx="7632906" cy="480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62603"/>
      </p:ext>
    </p:extLst>
  </p:cSld>
  <p:clrMapOvr>
    <a:masterClrMapping/>
  </p:clrMapOvr>
</p:sld>
</file>

<file path=ppt/theme/theme1.xml><?xml version="1.0" encoding="utf-8"?>
<a:theme xmlns:a="http://schemas.openxmlformats.org/drawingml/2006/main" name="Oklaholma ">
  <a:themeElements>
    <a:clrScheme name="Custom 7">
      <a:dk1>
        <a:srgbClr val="464646"/>
      </a:dk1>
      <a:lt1>
        <a:srgbClr val="FFFFFF"/>
      </a:lt1>
      <a:dk2>
        <a:srgbClr val="787878"/>
      </a:dk2>
      <a:lt2>
        <a:srgbClr val="E7E6E6"/>
      </a:lt2>
      <a:accent1>
        <a:srgbClr val="1CA6DE"/>
      </a:accent1>
      <a:accent2>
        <a:srgbClr val="669B41"/>
      </a:accent2>
      <a:accent3>
        <a:srgbClr val="D05320"/>
      </a:accent3>
      <a:accent4>
        <a:srgbClr val="DE9027"/>
      </a:accent4>
      <a:accent5>
        <a:srgbClr val="187BC0"/>
      </a:accent5>
      <a:accent6>
        <a:srgbClr val="004C99"/>
      </a:accent6>
      <a:hlink>
        <a:srgbClr val="0563C1"/>
      </a:hlink>
      <a:folHlink>
        <a:srgbClr val="954F72"/>
      </a:folHlink>
    </a:clrScheme>
    <a:fontScheme name="Custom 2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itwit Brand - Updated 04.09.2020">
  <a:themeElements>
    <a:clrScheme name="Simple Light">
      <a:dk1>
        <a:srgbClr val="203751"/>
      </a:dk1>
      <a:lt1>
        <a:srgbClr val="F8FBFF"/>
      </a:lt1>
      <a:dk2>
        <a:srgbClr val="203751"/>
      </a:dk2>
      <a:lt2>
        <a:srgbClr val="F8FBFF"/>
      </a:lt2>
      <a:accent1>
        <a:srgbClr val="EFF2F7"/>
      </a:accent1>
      <a:accent2>
        <a:srgbClr val="00D78A"/>
      </a:accent2>
      <a:accent3>
        <a:srgbClr val="415871"/>
      </a:accent3>
      <a:accent4>
        <a:srgbClr val="BCC5CF"/>
      </a:accent4>
      <a:accent5>
        <a:srgbClr val="6F8297"/>
      </a:accent5>
      <a:accent6>
        <a:srgbClr val="EFA27A"/>
      </a:accent6>
      <a:hlink>
        <a:srgbClr val="057C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D522E38-DF14-4C0F-B085-00367E1DA4C9}">
  <we:reference id="6a7bd4f3-0563-43af-8c08-79110eebdff6" version="1.1.4.0" store="EXCatalog" storeType="EXCatalog"/>
  <we:alternateReferences>
    <we:reference id="WA104381155" version="1.1.4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E5DAADC3D9BB488AEE5AD970902707" ma:contentTypeVersion="14" ma:contentTypeDescription="Create a new document." ma:contentTypeScope="" ma:versionID="8e5f609eeee517424a651011dcc63bfe">
  <xsd:schema xmlns:xsd="http://www.w3.org/2001/XMLSchema" xmlns:xs="http://www.w3.org/2001/XMLSchema" xmlns:p="http://schemas.microsoft.com/office/2006/metadata/properties" xmlns:ns2="7e5013fb-8997-4b88-8c34-b314a4490473" xmlns:ns3="e5cfd9ae-58dc-4a19-b031-a0fc84bdf42a" targetNamespace="http://schemas.microsoft.com/office/2006/metadata/properties" ma:root="true" ma:fieldsID="0f784f291f12f85e12e5d9b65eac7597" ns2:_="" ns3:_="">
    <xsd:import namespace="7e5013fb-8997-4b88-8c34-b314a4490473"/>
    <xsd:import namespace="e5cfd9ae-58dc-4a19-b031-a0fc84bdf4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Not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5013fb-8997-4b88-8c34-b314a44904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d309bf2f-0431-460d-a93a-990d633b9c5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Notes" ma:index="21" nillable="true" ma:displayName="Notes" ma:format="Dropdown" ma:internalName="Note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fd9ae-58dc-4a19-b031-a0fc84bdf42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955ab357-7852-47d1-b09b-b769f8643bfc}" ma:internalName="TaxCatchAll" ma:showField="CatchAllData" ma:web="e5cfd9ae-58dc-4a19-b031-a0fc84bdf42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e5013fb-8997-4b88-8c34-b314a4490473">
      <Terms xmlns="http://schemas.microsoft.com/office/infopath/2007/PartnerControls"/>
    </lcf76f155ced4ddcb4097134ff3c332f>
    <TaxCatchAll xmlns="e5cfd9ae-58dc-4a19-b031-a0fc84bdf42a" xsi:nil="true"/>
    <SharedWithUsers xmlns="e5cfd9ae-58dc-4a19-b031-a0fc84bdf42a">
      <UserInfo>
        <DisplayName>Caleb Koehn</DisplayName>
        <AccountId>23</AccountId>
        <AccountType/>
      </UserInfo>
      <UserInfo>
        <DisplayName>Jessica Gateff</DisplayName>
        <AccountId>24</AccountId>
        <AccountType/>
      </UserInfo>
    </SharedWithUsers>
    <Notes xmlns="7e5013fb-8997-4b88-8c34-b314a4490473" xsi:nil="true"/>
  </documentManagement>
</p:properties>
</file>

<file path=customXml/itemProps1.xml><?xml version="1.0" encoding="utf-8"?>
<ds:datastoreItem xmlns:ds="http://schemas.openxmlformats.org/officeDocument/2006/customXml" ds:itemID="{880EE4F3-A479-4B36-925C-0A591F5139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F59311-5552-4AA7-85D3-80E6D7F3CAC8}">
  <ds:schemaRefs>
    <ds:schemaRef ds:uri="7e5013fb-8997-4b88-8c34-b314a4490473"/>
    <ds:schemaRef ds:uri="e5cfd9ae-58dc-4a19-b031-a0fc84bdf42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C510594-53C7-4911-8909-2BAA75E2D32B}">
  <ds:schemaRefs>
    <ds:schemaRef ds:uri="7e5013fb-8997-4b88-8c34-b314a4490473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e5cfd9ae-58dc-4a19-b031-a0fc84bdf42a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838</Words>
  <Application>Microsoft Office PowerPoint</Application>
  <PresentationFormat>Widescreen</PresentationFormat>
  <Paragraphs>160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Calibri</vt:lpstr>
      <vt:lpstr>Lato Black</vt:lpstr>
      <vt:lpstr>Lato Light</vt:lpstr>
      <vt:lpstr>Montserrat</vt:lpstr>
      <vt:lpstr>Montserrat ExtraBold</vt:lpstr>
      <vt:lpstr>Montserrat Light</vt:lpstr>
      <vt:lpstr>Open Sans</vt:lpstr>
      <vt:lpstr>Source Code Pro</vt:lpstr>
      <vt:lpstr>Source Serif Pro</vt:lpstr>
      <vt:lpstr>Oklaholma </vt:lpstr>
      <vt:lpstr>Gitwit Brand - Updated 04.09.2020</vt:lpstr>
      <vt:lpstr>ODOT Image Recognition PoC  By Dakota Rennels, DS OMES Data Science Team</vt:lpstr>
      <vt:lpstr>Outline</vt:lpstr>
      <vt:lpstr>Executive Summary  </vt:lpstr>
      <vt:lpstr>Executive Summary</vt:lpstr>
      <vt:lpstr>Proof of Concept Disclaimers</vt:lpstr>
      <vt:lpstr>Proof of Concept (PoC) Disclaimers</vt:lpstr>
      <vt:lpstr>Data Overview</vt:lpstr>
      <vt:lpstr>Data Overview</vt:lpstr>
      <vt:lpstr>Data Overview</vt:lpstr>
      <vt:lpstr>Object Detection Process Methodology and Model Results</vt:lpstr>
      <vt:lpstr>Methodology Overview</vt:lpstr>
      <vt:lpstr>Mapping Images Step</vt:lpstr>
      <vt:lpstr>Image Annotation Step</vt:lpstr>
      <vt:lpstr>Assessing Initial Model Results Step</vt:lpstr>
      <vt:lpstr>Assessing Model Results Step</vt:lpstr>
      <vt:lpstr> How to Use Model Results </vt:lpstr>
      <vt:lpstr>Future Improvements</vt:lpstr>
      <vt:lpstr>PoC Image Rec Next Steps  </vt:lpstr>
      <vt:lpstr>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Dakota Rennels</cp:lastModifiedBy>
  <cp:revision>3</cp:revision>
  <dcterms:created xsi:type="dcterms:W3CDTF">2023-09-15T19:27:55Z</dcterms:created>
  <dcterms:modified xsi:type="dcterms:W3CDTF">2024-01-05T17:33:23Z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0x010100B2E5DAADC3D9BB488AEE5AD970902707</vt:lpwstr>
  </property>
  <property fmtid="{D5CDD505-2E9C-101B-9397-08002B2CF9AE}" pid="3" name="MediaServiceImageTags">
    <vt:lpwstr/>
  </property>
</Properties>
</file>